
<file path=[Content_Types].xml><?xml version="1.0" encoding="utf-8"?>
<Types xmlns="http://schemas.openxmlformats.org/package/2006/content-types">
  <Default Extension="xml" ContentType="application/vnd.openxmlformats-package.core-properties+xml"/>
  <Default Extension="jpeg" ContentType="image/jpeg"/>
  <Default Extension="png" ContentType="image/png"/>
  <Default Extension="svg" ContentType="image/svg+xml"/>
  <Default Extension="gif" ContentType="image/gif"/>
  <Default Extension="mp4" ContentType="video/mp4"/>
  <Default Extension="rels" ContentType="application/vnd.openxmlformats-package.relationships+xml"/>
  <Override PartName="/ppt/presentation.xml" ContentType="application/vnd.openxmlformats-officedocument.presentationml.presentation.main+xml"/>
  <Override PartName="/ppt/slides/slide8.xml" ContentType="application/vnd.openxmlformats-officedocument.presentationml.slide+xml"/>
  <Override PartName="/ppt/slides/slide29.xml" ContentType="application/vnd.openxmlformats-officedocument.presentationml.slide+xml"/>
  <Override PartName="/ppt/slides/slide12.xml" ContentType="application/vnd.openxmlformats-officedocument.presentationml.slide+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slideLayouts/slideLayout1.xml" ContentType="application/vnd.openxmlformats-officedocument.presentationml.slideLayout+xml"/>
  <Override PartName="/ppt/slides/slide13.xml" ContentType="application/vnd.openxmlformats-officedocument.presentationml.slide+xml"/>
  <Override PartName="/ppt/slides/slide24.xml" ContentType="application/vnd.openxmlformats-officedocument.presentationml.slide+xml"/>
  <Override PartName="/ppt/notesSlides/notesSlide11.xml" ContentType="application/vnd.openxmlformats-officedocument.presentationml.notesSlide+xml"/>
  <Override PartName="/ppt/notesMasters/notesMaster1.xml" ContentType="application/vnd.openxmlformats-officedocument.presentationml.notesMaster+xml"/>
  <Override PartName="/ppt/theme/theme3.xml" ContentType="application/vnd.openxmlformats-officedocument.theme+xml"/>
  <Override PartName="/ppt/slides/slide20.xml" ContentType="application/vnd.openxmlformats-officedocument.presentationml.slide+xml"/>
  <Override PartName="/ppt/notesSlides/notesSlide9.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10.xml" ContentType="application/vnd.openxmlformats-officedocument.presentationml.slide+xml"/>
  <Override PartName="/ppt/slides/slide15.xml" ContentType="application/vnd.openxmlformats-officedocument.presentationml.slide+xml"/>
  <Override PartName="/ppt/slides/slide6.xml" ContentType="application/vnd.openxmlformats-officedocument.presentationml.slide+xml"/>
  <Override PartName="/ppt/notesSlides/notesSlide6.xml" ContentType="application/vnd.openxmlformats-officedocument.presentationml.notesSlide+xml"/>
  <Override PartName="/ppt/slides/slide21.xml" ContentType="application/vnd.openxmlformats-officedocument.presentationml.slide+xml"/>
  <Override PartName="/ppt/notesSlides/notesSlide10.xml" ContentType="application/vnd.openxmlformats-officedocument.presentationml.notesSlide+xml"/>
  <Override PartName="/ppt/slides/slide16.xml" ContentType="application/vnd.openxmlformats-officedocument.presentationml.slide+xml"/>
  <Override PartName="/ppt/slides/slide9.xml" ContentType="application/vnd.openxmlformats-officedocument.presentationml.slide+xml"/>
  <Override PartName="/ppt/revisionInfo.xml" ContentType="application/vnd.ms-powerpoint.revisioninfo+xml"/>
  <Override PartName="/ppt/slides/slide2.xml" ContentType="application/vnd.openxmlformats-officedocument.presentationml.slide+xml"/>
  <Override PartName="/ppt/notesSlides/notesSlide2.xml" ContentType="application/vnd.openxmlformats-officedocument.presentationml.notesSlide+xml"/>
  <Override PartName="/ppt/slideLayouts/slideLayout13.xml" ContentType="application/vnd.openxmlformats-officedocument.presentationml.slideLayout+xml"/>
  <Override PartName="/ppt/slideMasters/slideMaster2.xml" ContentType="application/vnd.openxmlformats-officedocument.presentationml.slideMaster+xml"/>
  <Override PartName="/ppt/theme/theme2.xml" ContentType="application/vnd.openxmlformats-officedocument.theme+xml"/>
  <Override PartName="/ppt/slideLayouts/slideLayout12.xml" ContentType="application/vnd.openxmlformats-officedocument.presentationml.slideLayout+xml"/>
  <Override PartName="/customXml/item2.xml" ContentType="application/xml"/>
  <Override PartName="/customXml/itemProps2.xml" ContentType="application/vnd.openxmlformats-officedocument.customXmlProperties+xml"/>
  <Override PartName="/ppt/slides/slide11.xml" ContentType="application/vnd.openxmlformats-officedocument.presentationml.slide+xml"/>
  <Override PartName="/ppt/changesInfos/changesInfo1.xml" ContentType="application/vnd.ms-powerpoint.changesinfo+xml"/>
  <Override PartName="/customXml/item1.xml" ContentType="application/xml"/>
  <Override PartName="/customXml/itemProps1.xml" ContentType="application/vnd.openxmlformats-officedocument.customXmlProperties+xml"/>
  <Override PartName="/ppt/slides/slide1.xml" ContentType="application/vnd.openxmlformats-officedocument.presentationml.slide+xml"/>
  <Override PartName="/ppt/notesSlides/notesSlide1.xml" ContentType="application/vnd.openxmlformats-officedocument.presentationml.notesSlide+xml"/>
  <Override PartName="/ppt/slides/slide19.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tableStyles.xml" ContentType="application/vnd.openxmlformats-officedocument.presentationml.tableStyles+xml"/>
  <Override PartName="/ppt/slides/slide18.xml" ContentType="application/vnd.openxmlformats-officedocument.presentationml.slide+xml"/>
  <Override PartName="/ppt/notesSlides/notesSlide8.xml" ContentType="application/vnd.openxmlformats-officedocument.presentationml.notesSlide+xml"/>
  <Override PartName="/ppt/slides/slide23.xml" ContentType="application/vnd.openxmlformats-officedocument.presentationml.slide+xml"/>
  <Override PartName="/ppt/slides/slide5.xml" ContentType="application/vnd.openxmlformats-officedocument.presentationml.slide+xml"/>
  <Override PartName="/ppt/notesSlides/notesSlide5.xml" ContentType="application/vnd.openxmlformats-officedocument.presentationml.notesSlide+xml"/>
  <Override PartName="/ppt/slides/slide14.xml" ContentType="application/vnd.openxmlformats-officedocument.presentationml.slide+xml"/>
  <Override PartName="/ppt/slides/slide26.xml" ContentType="application/vnd.openxmlformats-officedocument.presentationml.slide+xml"/>
  <Override PartName="/ppt/slides/slide17.xml" ContentType="application/vnd.openxmlformats-officedocument.presentationml.slide+xml"/>
  <Override PartName="/ppt/slides/slide22.xml" ContentType="application/vnd.openxmlformats-officedocument.presentationml.slide+xml"/>
  <Override PartName="/ppt/slides/slide25.xml" ContentType="application/vnd.openxmlformats-officedocument.presentationml.slide+xml"/>
  <Override PartName="/ppt/diagrams/drawing1.xml" ContentType="application/vnd.ms-office.drawingml.diagramDrawing+xml"/>
  <Override PartName="/ppt/diagrams/colors1.xml" ContentType="application/vnd.openxmlformats-officedocument.drawingml.diagramColors+xml"/>
  <Override PartName="/ppt/diagrams/quickStyle1.xml" ContentType="application/vnd.openxmlformats-officedocument.drawingml.diagramStyle+xml"/>
  <Override PartName="/ppt/diagrams/layout1.xml" ContentType="application/vnd.openxmlformats-officedocument.drawingml.diagramLayout+xml"/>
  <Override PartName="/ppt/diagrams/data1.xml" ContentType="application/vnd.openxmlformats-officedocument.drawingml.diagramData+xml"/>
  <Override PartName="/ppt/slides/slide30.xml" ContentType="application/vnd.openxmlformats-officedocument.presentationml.slide+xml"/>
  <Override PartName="/ppt/notesSlides/notesSlide1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customXml/item3.xml" ContentType="application/xml"/>
  <Override PartName="/customXml/itemProps3.xml" ContentType="application/vnd.openxmlformats-officedocument.customXmlProperties+xml"/>
  <Override PartName="/ppt/slides/slide7.xml" ContentType="application/vnd.openxmlformats-officedocument.presentationml.slide+xml"/>
  <Override PartName="/ppt/notesSlides/notesSlide7.xml" ContentType="application/vnd.openxmlformats-officedocument.presentationml.notesSlide+xml"/>
  <Override PartName="/ppt/slides/slide28.xml" ContentType="application/vnd.openxmlformats-officedocument.presentationml.slide+xml"/>
  <Override PartName="/ppt/viewProps.xml" ContentType="application/vnd.openxmlformats-officedocument.presentationml.viewProps+xml"/>
  <Override PartName="/docProps/custom.xml" ContentType="application/vnd.openxmlformats-officedocument.custom-properties+xml"/>
  <Override PartName="/docProps/app.xml" ContentType="application/vnd.openxmlformats-officedocument.extended-properties+xml"/>
</Types>
</file>

<file path=_rels/.rels>&#65279;<?xml version="1.0" encoding="utf-8"?><Relationships xmlns="http://schemas.openxmlformats.org/package/2006/relationships"><Relationship Type="http://schemas.openxmlformats.org/package/2006/relationships/metadata/core-properties" Target="/docProps/core.xml" Id="rId3" /><Relationship Type="http://schemas.openxmlformats.org/package/2006/relationships/metadata/thumbnail" Target="/docProps/thumbnail.jpeg" Id="rId2" /><Relationship Type="http://schemas.openxmlformats.org/officeDocument/2006/relationships/officeDocument" Target="/ppt/presentation.xml" Id="rId1" /><Relationship Type="http://schemas.openxmlformats.org/officeDocument/2006/relationships/custom-properties" Target="/docProps/custom.xml" Id="rId5" /><Relationship Type="http://schemas.openxmlformats.org/officeDocument/2006/relationships/extended-properties" Target="/docProps/app.xml" Id="rId4" /></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 id="2147483648" r:id="rId5"/>
  </p:sldMasterIdLst>
  <p:notesMasterIdLst>
    <p:notesMasterId r:id="rId36"/>
  </p:notesMasterIdLst>
  <p:sldIdLst>
    <p:sldId id="257" r:id="rId6"/>
    <p:sldId id="260" r:id="rId7"/>
    <p:sldId id="259" r:id="rId8"/>
    <p:sldId id="261" r:id="rId9"/>
    <p:sldId id="276" r:id="rId10"/>
    <p:sldId id="262" r:id="rId11"/>
    <p:sldId id="286" r:id="rId12"/>
    <p:sldId id="264" r:id="rId13"/>
    <p:sldId id="265" r:id="rId14"/>
    <p:sldId id="301" r:id="rId15"/>
    <p:sldId id="277" r:id="rId16"/>
    <p:sldId id="268" r:id="rId17"/>
    <p:sldId id="269" r:id="rId18"/>
    <p:sldId id="299" r:id="rId19"/>
    <p:sldId id="288" r:id="rId20"/>
    <p:sldId id="270" r:id="rId21"/>
    <p:sldId id="280" r:id="rId22"/>
    <p:sldId id="292" r:id="rId23"/>
    <p:sldId id="291" r:id="rId24"/>
    <p:sldId id="271" r:id="rId25"/>
    <p:sldId id="272" r:id="rId26"/>
    <p:sldId id="293" r:id="rId27"/>
    <p:sldId id="294" r:id="rId28"/>
    <p:sldId id="295" r:id="rId29"/>
    <p:sldId id="297" r:id="rId30"/>
    <p:sldId id="281" r:id="rId31"/>
    <p:sldId id="278" r:id="rId32"/>
    <p:sldId id="284" r:id="rId33"/>
    <p:sldId id="283" r:id="rId34"/>
    <p:sldId id="285"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09CBC"/>
    <a:srgbClr val="FFFFFF"/>
    <a:srgbClr val="012940"/>
    <a:srgbClr val="5D9CBB"/>
    <a:srgbClr val="C6DC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572716-1B42-4A96-9E98-39B90F920611}" v="1" dt="2025-02-10T04:33:58.5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464" autoAdjust="0"/>
  </p:normalViewPr>
  <p:slideViewPr>
    <p:cSldViewPr snapToGrid="0">
      <p:cViewPr varScale="1">
        <p:scale>
          <a:sx n="60" d="100"/>
          <a:sy n="60" d="100"/>
        </p:scale>
        <p:origin x="1522" y="53"/>
      </p:cViewPr>
      <p:guideLst/>
    </p:cSldViewPr>
  </p:slid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slide" Target="/ppt/slides/slide8.xml" Id="rId13" /><Relationship Type="http://schemas.openxmlformats.org/officeDocument/2006/relationships/slide" Target="/ppt/slides/slide13.xml" Id="rId18" /><Relationship Type="http://schemas.openxmlformats.org/officeDocument/2006/relationships/slide" Target="/ppt/slides/slide21.xml" Id="rId26" /><Relationship Type="http://schemas.openxmlformats.org/officeDocument/2006/relationships/theme" Target="/ppt/theme/theme1.xml" Id="rId39" /><Relationship Type="http://schemas.openxmlformats.org/officeDocument/2006/relationships/slide" Target="/ppt/slides/slide16.xml" Id="rId21" /><Relationship Type="http://schemas.openxmlformats.org/officeDocument/2006/relationships/slide" Target="/ppt/slides/slide29.xml" Id="rId34" /><Relationship Type="http://schemas.microsoft.com/office/2015/10/relationships/revisionInfo" Target="/ppt/revisionInfo.xml" Id="rId42" /><Relationship Type="http://schemas.openxmlformats.org/officeDocument/2006/relationships/slide" Target="/ppt/slides/slide2.xml" Id="rId7" /><Relationship Type="http://schemas.openxmlformats.org/officeDocument/2006/relationships/customXml" Target="/customXml/item2.xml" Id="rId2" /><Relationship Type="http://schemas.openxmlformats.org/officeDocument/2006/relationships/slide" Target="/ppt/slides/slide11.xml" Id="rId16" /><Relationship Type="http://schemas.openxmlformats.org/officeDocument/2006/relationships/slide" Target="/ppt/slides/slide15.xml" Id="rId20" /><Relationship Type="http://schemas.openxmlformats.org/officeDocument/2006/relationships/slide" Target="/ppt/slides/slide24.xml" Id="rId29" /><Relationship Type="http://schemas.microsoft.com/office/2016/11/relationships/changesInfo" Target="/ppt/changesInfos/changesInfo1.xml" Id="rId41" /><Relationship Type="http://schemas.openxmlformats.org/officeDocument/2006/relationships/customXml" Target="/customXml/item1.xml" Id="rId1" /><Relationship Type="http://schemas.openxmlformats.org/officeDocument/2006/relationships/slide" Target="/ppt/slides/slide1.xml" Id="rId6" /><Relationship Type="http://schemas.openxmlformats.org/officeDocument/2006/relationships/slide" Target="/ppt/slides/slide6.xml" Id="rId11" /><Relationship Type="http://schemas.openxmlformats.org/officeDocument/2006/relationships/slide" Target="/ppt/slides/slide19.xml" Id="rId24" /><Relationship Type="http://schemas.openxmlformats.org/officeDocument/2006/relationships/slide" Target="/ppt/slides/slide27.xml" Id="rId32" /><Relationship Type="http://schemas.openxmlformats.org/officeDocument/2006/relationships/presProps" Target="/ppt/presProps.xml" Id="rId37" /><Relationship Type="http://schemas.openxmlformats.org/officeDocument/2006/relationships/tableStyles" Target="/ppt/tableStyles.xml" Id="rId40" /><Relationship Type="http://schemas.openxmlformats.org/officeDocument/2006/relationships/slideMaster" Target="/ppt/slideMasters/slideMaster2.xml" Id="rId5" /><Relationship Type="http://schemas.openxmlformats.org/officeDocument/2006/relationships/slide" Target="/ppt/slides/slide10.xml" Id="rId15" /><Relationship Type="http://schemas.openxmlformats.org/officeDocument/2006/relationships/slide" Target="/ppt/slides/slide18.xml" Id="rId23" /><Relationship Type="http://schemas.openxmlformats.org/officeDocument/2006/relationships/slide" Target="/ppt/slides/slide23.xml" Id="rId28" /><Relationship Type="http://schemas.openxmlformats.org/officeDocument/2006/relationships/notesMaster" Target="/ppt/notesMasters/notesMaster1.xml" Id="rId36" /><Relationship Type="http://schemas.openxmlformats.org/officeDocument/2006/relationships/slide" Target="/ppt/slides/slide5.xml" Id="rId10" /><Relationship Type="http://schemas.openxmlformats.org/officeDocument/2006/relationships/slide" Target="/ppt/slides/slide14.xml" Id="rId19" /><Relationship Type="http://schemas.openxmlformats.org/officeDocument/2006/relationships/slide" Target="/ppt/slides/slide26.xml" Id="rId31" /><Relationship Type="http://schemas.openxmlformats.org/officeDocument/2006/relationships/slideMaster" Target="/ppt/slideMasters/slideMaster1.xml" Id="rId4" /><Relationship Type="http://schemas.openxmlformats.org/officeDocument/2006/relationships/slide" Target="/ppt/slides/slide4.xml" Id="rId9" /><Relationship Type="http://schemas.openxmlformats.org/officeDocument/2006/relationships/slide" Target="/ppt/slides/slide9.xml" Id="rId14" /><Relationship Type="http://schemas.openxmlformats.org/officeDocument/2006/relationships/slide" Target="/ppt/slides/slide17.xml" Id="rId22" /><Relationship Type="http://schemas.openxmlformats.org/officeDocument/2006/relationships/slide" Target="/ppt/slides/slide22.xml" Id="rId27" /><Relationship Type="http://schemas.openxmlformats.org/officeDocument/2006/relationships/slide" Target="/ppt/slides/slide25.xml" Id="rId30" /><Relationship Type="http://schemas.openxmlformats.org/officeDocument/2006/relationships/slide" Target="/ppt/slides/slide30.xml" Id="rId35" /><Relationship Type="http://schemas.openxmlformats.org/officeDocument/2006/relationships/slide" Target="/ppt/slides/slide3.xml" Id="rId8" /><Relationship Type="http://schemas.openxmlformats.org/officeDocument/2006/relationships/customXml" Target="/customXml/item3.xml" Id="rId3" /><Relationship Type="http://schemas.openxmlformats.org/officeDocument/2006/relationships/slide" Target="/ppt/slides/slide7.xml" Id="rId12" /><Relationship Type="http://schemas.openxmlformats.org/officeDocument/2006/relationships/slide" Target="/ppt/slides/slide12.xml" Id="rId17" /><Relationship Type="http://schemas.openxmlformats.org/officeDocument/2006/relationships/slide" Target="/ppt/slides/slide20.xml" Id="rId25" /><Relationship Type="http://schemas.openxmlformats.org/officeDocument/2006/relationships/slide" Target="/ppt/slides/slide28.xml" Id="rId33" /><Relationship Type="http://schemas.openxmlformats.org/officeDocument/2006/relationships/viewProps" Target="/ppt/viewProps.xml" Id="rId38" /></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shirsagar, Tejaswini Arunkumar - (tejaswini)" userId="2c6f6d40-198c-47e5-ba36-b140958a0c5c" providerId="ADAL" clId="{4401AF1D-8552-47F7-A2E8-4F6B3EF953AB}"/>
    <pc:docChg chg="modSld">
      <pc:chgData name="Kshirsagar, Tejaswini Arunkumar - (tejaswini)" userId="2c6f6d40-198c-47e5-ba36-b140958a0c5c" providerId="ADAL" clId="{4401AF1D-8552-47F7-A2E8-4F6B3EF953AB}" dt="2025-01-22T06:40:45.020" v="0" actId="1076"/>
      <pc:docMkLst>
        <pc:docMk/>
      </pc:docMkLst>
      <pc:sldChg chg="modSp mod">
        <pc:chgData name="Kshirsagar, Tejaswini Arunkumar - (tejaswini)" userId="2c6f6d40-198c-47e5-ba36-b140958a0c5c" providerId="ADAL" clId="{4401AF1D-8552-47F7-A2E8-4F6B3EF953AB}" dt="2025-01-22T06:40:45.020" v="0" actId="1076"/>
        <pc:sldMkLst>
          <pc:docMk/>
          <pc:sldMk cId="4038213140" sldId="257"/>
        </pc:sldMkLst>
        <pc:picChg chg="mod">
          <ac:chgData name="Kshirsagar, Tejaswini Arunkumar - (tejaswini)" userId="2c6f6d40-198c-47e5-ba36-b140958a0c5c" providerId="ADAL" clId="{4401AF1D-8552-47F7-A2E8-4F6B3EF953AB}" dt="2025-01-22T06:40:45.020" v="0" actId="1076"/>
          <ac:picMkLst>
            <pc:docMk/>
            <pc:sldMk cId="4038213140" sldId="257"/>
            <ac:picMk id="14" creationId="{9CA50A01-FC00-624F-7C10-B3904923B22C}"/>
          </ac:picMkLst>
        </pc:picChg>
      </pc:sldChg>
    </pc:docChg>
  </pc:docChgLst>
  <pc:docChgLst>
    <pc:chgData name="Kshirsagar, Tejaswini Arunkumar - (tejaswini)" userId="2c6f6d40-198c-47e5-ba36-b140958a0c5c" providerId="ADAL" clId="{7E572716-1B42-4A96-9E98-39B90F920611}"/>
    <pc:docChg chg="undo custSel addSld delSld modSld addMainMaster delMainMaster">
      <pc:chgData name="Kshirsagar, Tejaswini Arunkumar - (tejaswini)" userId="2c6f6d40-198c-47e5-ba36-b140958a0c5c" providerId="ADAL" clId="{7E572716-1B42-4A96-9E98-39B90F920611}" dt="2025-02-10T04:34:40.318" v="43" actId="1076"/>
      <pc:docMkLst>
        <pc:docMk/>
      </pc:docMkLst>
      <pc:sldChg chg="add del modNotesTx">
        <pc:chgData name="Kshirsagar, Tejaswini Arunkumar - (tejaswini)" userId="2c6f6d40-198c-47e5-ba36-b140958a0c5c" providerId="ADAL" clId="{7E572716-1B42-4A96-9E98-39B90F920611}" dt="2025-02-10T04:33:22.426" v="7" actId="47"/>
        <pc:sldMkLst>
          <pc:docMk/>
          <pc:sldMk cId="4038213140" sldId="257"/>
        </pc:sldMkLst>
      </pc:sldChg>
      <pc:sldChg chg="add del modNotesTx">
        <pc:chgData name="Kshirsagar, Tejaswini Arunkumar - (tejaswini)" userId="2c6f6d40-198c-47e5-ba36-b140958a0c5c" providerId="ADAL" clId="{7E572716-1B42-4A96-9E98-39B90F920611}" dt="2025-02-10T04:33:22.426" v="7" actId="47"/>
        <pc:sldMkLst>
          <pc:docMk/>
          <pc:sldMk cId="3101092412" sldId="259"/>
        </pc:sldMkLst>
      </pc:sldChg>
      <pc:sldChg chg="add del modNotesTx">
        <pc:chgData name="Kshirsagar, Tejaswini Arunkumar - (tejaswini)" userId="2c6f6d40-198c-47e5-ba36-b140958a0c5c" providerId="ADAL" clId="{7E572716-1B42-4A96-9E98-39B90F920611}" dt="2025-02-10T04:33:22.426" v="7" actId="47"/>
        <pc:sldMkLst>
          <pc:docMk/>
          <pc:sldMk cId="1545632596" sldId="260"/>
        </pc:sldMkLst>
      </pc:sldChg>
      <pc:sldChg chg="add del modNotesTx">
        <pc:chgData name="Kshirsagar, Tejaswini Arunkumar - (tejaswini)" userId="2c6f6d40-198c-47e5-ba36-b140958a0c5c" providerId="ADAL" clId="{7E572716-1B42-4A96-9E98-39B90F920611}" dt="2025-02-10T04:33:22.426" v="7" actId="47"/>
        <pc:sldMkLst>
          <pc:docMk/>
          <pc:sldMk cId="1322700271" sldId="261"/>
        </pc:sldMkLst>
      </pc:sldChg>
      <pc:sldChg chg="add del modNotesTx">
        <pc:chgData name="Kshirsagar, Tejaswini Arunkumar - (tejaswini)" userId="2c6f6d40-198c-47e5-ba36-b140958a0c5c" providerId="ADAL" clId="{7E572716-1B42-4A96-9E98-39B90F920611}" dt="2025-02-10T04:33:56.128" v="10" actId="20577"/>
        <pc:sldMkLst>
          <pc:docMk/>
          <pc:sldMk cId="278883282" sldId="262"/>
        </pc:sldMkLst>
      </pc:sldChg>
      <pc:sldChg chg="add del">
        <pc:chgData name="Kshirsagar, Tejaswini Arunkumar - (tejaswini)" userId="2c6f6d40-198c-47e5-ba36-b140958a0c5c" providerId="ADAL" clId="{7E572716-1B42-4A96-9E98-39B90F920611}" dt="2025-02-10T04:33:22.426" v="7" actId="47"/>
        <pc:sldMkLst>
          <pc:docMk/>
          <pc:sldMk cId="633357138" sldId="264"/>
        </pc:sldMkLst>
      </pc:sldChg>
      <pc:sldChg chg="add del">
        <pc:chgData name="Kshirsagar, Tejaswini Arunkumar - (tejaswini)" userId="2c6f6d40-198c-47e5-ba36-b140958a0c5c" providerId="ADAL" clId="{7E572716-1B42-4A96-9E98-39B90F920611}" dt="2025-02-10T04:33:22.426" v="7" actId="47"/>
        <pc:sldMkLst>
          <pc:docMk/>
          <pc:sldMk cId="1722340006" sldId="265"/>
        </pc:sldMkLst>
      </pc:sldChg>
      <pc:sldChg chg="add del">
        <pc:chgData name="Kshirsagar, Tejaswini Arunkumar - (tejaswini)" userId="2c6f6d40-198c-47e5-ba36-b140958a0c5c" providerId="ADAL" clId="{7E572716-1B42-4A96-9E98-39B90F920611}" dt="2025-02-10T04:33:22.426" v="7" actId="47"/>
        <pc:sldMkLst>
          <pc:docMk/>
          <pc:sldMk cId="2430387576" sldId="268"/>
        </pc:sldMkLst>
      </pc:sldChg>
      <pc:sldChg chg="add del">
        <pc:chgData name="Kshirsagar, Tejaswini Arunkumar - (tejaswini)" userId="2c6f6d40-198c-47e5-ba36-b140958a0c5c" providerId="ADAL" clId="{7E572716-1B42-4A96-9E98-39B90F920611}" dt="2025-02-10T04:33:22.426" v="7" actId="47"/>
        <pc:sldMkLst>
          <pc:docMk/>
          <pc:sldMk cId="3344854663" sldId="269"/>
        </pc:sldMkLst>
      </pc:sldChg>
      <pc:sldChg chg="add del">
        <pc:chgData name="Kshirsagar, Tejaswini Arunkumar - (tejaswini)" userId="2c6f6d40-198c-47e5-ba36-b140958a0c5c" providerId="ADAL" clId="{7E572716-1B42-4A96-9E98-39B90F920611}" dt="2025-02-10T04:33:22.426" v="7" actId="47"/>
        <pc:sldMkLst>
          <pc:docMk/>
          <pc:sldMk cId="4239088176" sldId="270"/>
        </pc:sldMkLst>
      </pc:sldChg>
      <pc:sldChg chg="add del">
        <pc:chgData name="Kshirsagar, Tejaswini Arunkumar - (tejaswini)" userId="2c6f6d40-198c-47e5-ba36-b140958a0c5c" providerId="ADAL" clId="{7E572716-1B42-4A96-9E98-39B90F920611}" dt="2025-02-10T04:33:22.426" v="7" actId="47"/>
        <pc:sldMkLst>
          <pc:docMk/>
          <pc:sldMk cId="1659902600" sldId="271"/>
        </pc:sldMkLst>
      </pc:sldChg>
      <pc:sldChg chg="add del">
        <pc:chgData name="Kshirsagar, Tejaswini Arunkumar - (tejaswini)" userId="2c6f6d40-198c-47e5-ba36-b140958a0c5c" providerId="ADAL" clId="{7E572716-1B42-4A96-9E98-39B90F920611}" dt="2025-02-10T04:33:22.426" v="7" actId="47"/>
        <pc:sldMkLst>
          <pc:docMk/>
          <pc:sldMk cId="2956547716" sldId="272"/>
        </pc:sldMkLst>
      </pc:sldChg>
      <pc:sldChg chg="add del modNotesTx">
        <pc:chgData name="Kshirsagar, Tejaswini Arunkumar - (tejaswini)" userId="2c6f6d40-198c-47e5-ba36-b140958a0c5c" providerId="ADAL" clId="{7E572716-1B42-4A96-9E98-39B90F920611}" dt="2025-02-10T04:33:22.426" v="7" actId="47"/>
        <pc:sldMkLst>
          <pc:docMk/>
          <pc:sldMk cId="97177495" sldId="276"/>
        </pc:sldMkLst>
      </pc:sldChg>
      <pc:sldChg chg="add del">
        <pc:chgData name="Kshirsagar, Tejaswini Arunkumar - (tejaswini)" userId="2c6f6d40-198c-47e5-ba36-b140958a0c5c" providerId="ADAL" clId="{7E572716-1B42-4A96-9E98-39B90F920611}" dt="2025-02-10T04:33:22.426" v="7" actId="47"/>
        <pc:sldMkLst>
          <pc:docMk/>
          <pc:sldMk cId="3328299018" sldId="277"/>
        </pc:sldMkLst>
      </pc:sldChg>
      <pc:sldChg chg="add del">
        <pc:chgData name="Kshirsagar, Tejaswini Arunkumar - (tejaswini)" userId="2c6f6d40-198c-47e5-ba36-b140958a0c5c" providerId="ADAL" clId="{7E572716-1B42-4A96-9E98-39B90F920611}" dt="2025-02-10T04:33:22.426" v="7" actId="47"/>
        <pc:sldMkLst>
          <pc:docMk/>
          <pc:sldMk cId="2236723321" sldId="278"/>
        </pc:sldMkLst>
      </pc:sldChg>
      <pc:sldChg chg="add del">
        <pc:chgData name="Kshirsagar, Tejaswini Arunkumar - (tejaswini)" userId="2c6f6d40-198c-47e5-ba36-b140958a0c5c" providerId="ADAL" clId="{7E572716-1B42-4A96-9E98-39B90F920611}" dt="2025-02-10T04:33:22.426" v="7" actId="47"/>
        <pc:sldMkLst>
          <pc:docMk/>
          <pc:sldMk cId="2453200291" sldId="280"/>
        </pc:sldMkLst>
      </pc:sldChg>
      <pc:sldChg chg="add del">
        <pc:chgData name="Kshirsagar, Tejaswini Arunkumar - (tejaswini)" userId="2c6f6d40-198c-47e5-ba36-b140958a0c5c" providerId="ADAL" clId="{7E572716-1B42-4A96-9E98-39B90F920611}" dt="2025-02-10T04:33:22.426" v="7" actId="47"/>
        <pc:sldMkLst>
          <pc:docMk/>
          <pc:sldMk cId="3936919564" sldId="281"/>
        </pc:sldMkLst>
      </pc:sldChg>
      <pc:sldChg chg="add del">
        <pc:chgData name="Kshirsagar, Tejaswini Arunkumar - (tejaswini)" userId="2c6f6d40-198c-47e5-ba36-b140958a0c5c" providerId="ADAL" clId="{7E572716-1B42-4A96-9E98-39B90F920611}" dt="2025-02-10T04:33:22.426" v="7" actId="47"/>
        <pc:sldMkLst>
          <pc:docMk/>
          <pc:sldMk cId="3828328705" sldId="283"/>
        </pc:sldMkLst>
      </pc:sldChg>
      <pc:sldChg chg="add del">
        <pc:chgData name="Kshirsagar, Tejaswini Arunkumar - (tejaswini)" userId="2c6f6d40-198c-47e5-ba36-b140958a0c5c" providerId="ADAL" clId="{7E572716-1B42-4A96-9E98-39B90F920611}" dt="2025-02-10T04:33:22.426" v="7" actId="47"/>
        <pc:sldMkLst>
          <pc:docMk/>
          <pc:sldMk cId="2608694990" sldId="284"/>
        </pc:sldMkLst>
      </pc:sldChg>
      <pc:sldChg chg="addSp modSp add del mod">
        <pc:chgData name="Kshirsagar, Tejaswini Arunkumar - (tejaswini)" userId="2c6f6d40-198c-47e5-ba36-b140958a0c5c" providerId="ADAL" clId="{7E572716-1B42-4A96-9E98-39B90F920611}" dt="2025-02-10T04:34:40.318" v="43" actId="1076"/>
        <pc:sldMkLst>
          <pc:docMk/>
          <pc:sldMk cId="1059086769" sldId="285"/>
        </pc:sldMkLst>
        <pc:spChg chg="add mod">
          <ac:chgData name="Kshirsagar, Tejaswini Arunkumar - (tejaswini)" userId="2c6f6d40-198c-47e5-ba36-b140958a0c5c" providerId="ADAL" clId="{7E572716-1B42-4A96-9E98-39B90F920611}" dt="2025-02-10T04:34:40.318" v="43" actId="1076"/>
          <ac:spMkLst>
            <pc:docMk/>
            <pc:sldMk cId="1059086769" sldId="285"/>
            <ac:spMk id="2" creationId="{CBE4E126-A731-0B8C-6563-DB10226416EA}"/>
          </ac:spMkLst>
        </pc:spChg>
      </pc:sldChg>
      <pc:sldChg chg="add del modNotesTx">
        <pc:chgData name="Kshirsagar, Tejaswini Arunkumar - (tejaswini)" userId="2c6f6d40-198c-47e5-ba36-b140958a0c5c" providerId="ADAL" clId="{7E572716-1B42-4A96-9E98-39B90F920611}" dt="2025-02-10T04:33:54.967" v="9" actId="20577"/>
        <pc:sldMkLst>
          <pc:docMk/>
          <pc:sldMk cId="3516850537" sldId="286"/>
        </pc:sldMkLst>
      </pc:sldChg>
      <pc:sldChg chg="add del">
        <pc:chgData name="Kshirsagar, Tejaswini Arunkumar - (tejaswini)" userId="2c6f6d40-198c-47e5-ba36-b140958a0c5c" providerId="ADAL" clId="{7E572716-1B42-4A96-9E98-39B90F920611}" dt="2025-02-10T04:33:22.426" v="7" actId="47"/>
        <pc:sldMkLst>
          <pc:docMk/>
          <pc:sldMk cId="2688885508" sldId="288"/>
        </pc:sldMkLst>
      </pc:sldChg>
      <pc:sldChg chg="add del">
        <pc:chgData name="Kshirsagar, Tejaswini Arunkumar - (tejaswini)" userId="2c6f6d40-198c-47e5-ba36-b140958a0c5c" providerId="ADAL" clId="{7E572716-1B42-4A96-9E98-39B90F920611}" dt="2025-02-10T04:33:22.426" v="7" actId="47"/>
        <pc:sldMkLst>
          <pc:docMk/>
          <pc:sldMk cId="538832988" sldId="291"/>
        </pc:sldMkLst>
      </pc:sldChg>
      <pc:sldChg chg="add del">
        <pc:chgData name="Kshirsagar, Tejaswini Arunkumar - (tejaswini)" userId="2c6f6d40-198c-47e5-ba36-b140958a0c5c" providerId="ADAL" clId="{7E572716-1B42-4A96-9E98-39B90F920611}" dt="2025-02-10T04:33:22.426" v="7" actId="47"/>
        <pc:sldMkLst>
          <pc:docMk/>
          <pc:sldMk cId="17026337" sldId="292"/>
        </pc:sldMkLst>
      </pc:sldChg>
      <pc:sldChg chg="add del">
        <pc:chgData name="Kshirsagar, Tejaswini Arunkumar - (tejaswini)" userId="2c6f6d40-198c-47e5-ba36-b140958a0c5c" providerId="ADAL" clId="{7E572716-1B42-4A96-9E98-39B90F920611}" dt="2025-02-10T04:33:22.426" v="7" actId="47"/>
        <pc:sldMkLst>
          <pc:docMk/>
          <pc:sldMk cId="4143052371" sldId="293"/>
        </pc:sldMkLst>
      </pc:sldChg>
      <pc:sldChg chg="add del">
        <pc:chgData name="Kshirsagar, Tejaswini Arunkumar - (tejaswini)" userId="2c6f6d40-198c-47e5-ba36-b140958a0c5c" providerId="ADAL" clId="{7E572716-1B42-4A96-9E98-39B90F920611}" dt="2025-02-10T04:33:22.426" v="7" actId="47"/>
        <pc:sldMkLst>
          <pc:docMk/>
          <pc:sldMk cId="3558088550" sldId="294"/>
        </pc:sldMkLst>
      </pc:sldChg>
      <pc:sldChg chg="add del">
        <pc:chgData name="Kshirsagar, Tejaswini Arunkumar - (tejaswini)" userId="2c6f6d40-198c-47e5-ba36-b140958a0c5c" providerId="ADAL" clId="{7E572716-1B42-4A96-9E98-39B90F920611}" dt="2025-02-10T04:33:22.426" v="7" actId="47"/>
        <pc:sldMkLst>
          <pc:docMk/>
          <pc:sldMk cId="3867416851" sldId="295"/>
        </pc:sldMkLst>
      </pc:sldChg>
      <pc:sldChg chg="add del">
        <pc:chgData name="Kshirsagar, Tejaswini Arunkumar - (tejaswini)" userId="2c6f6d40-198c-47e5-ba36-b140958a0c5c" providerId="ADAL" clId="{7E572716-1B42-4A96-9E98-39B90F920611}" dt="2025-02-10T04:33:22.426" v="7" actId="47"/>
        <pc:sldMkLst>
          <pc:docMk/>
          <pc:sldMk cId="3338396446" sldId="297"/>
        </pc:sldMkLst>
      </pc:sldChg>
      <pc:sldChg chg="add del">
        <pc:chgData name="Kshirsagar, Tejaswini Arunkumar - (tejaswini)" userId="2c6f6d40-198c-47e5-ba36-b140958a0c5c" providerId="ADAL" clId="{7E572716-1B42-4A96-9E98-39B90F920611}" dt="2025-02-10T04:33:22.426" v="7" actId="47"/>
        <pc:sldMkLst>
          <pc:docMk/>
          <pc:sldMk cId="2956352827" sldId="299"/>
        </pc:sldMkLst>
      </pc:sldChg>
      <pc:sldChg chg="add del">
        <pc:chgData name="Kshirsagar, Tejaswini Arunkumar - (tejaswini)" userId="2c6f6d40-198c-47e5-ba36-b140958a0c5c" providerId="ADAL" clId="{7E572716-1B42-4A96-9E98-39B90F920611}" dt="2025-02-10T04:33:22.426" v="7" actId="47"/>
        <pc:sldMkLst>
          <pc:docMk/>
          <pc:sldMk cId="2919350975" sldId="301"/>
        </pc:sldMkLst>
      </pc:sldChg>
      <pc:sldMasterChg chg="add del addSldLayout delSldLayout">
        <pc:chgData name="Kshirsagar, Tejaswini Arunkumar - (tejaswini)" userId="2c6f6d40-198c-47e5-ba36-b140958a0c5c" providerId="ADAL" clId="{7E572716-1B42-4A96-9E98-39B90F920611}" dt="2025-02-10T04:33:22.426" v="7" actId="47"/>
        <pc:sldMasterMkLst>
          <pc:docMk/>
          <pc:sldMasterMk cId="233791876" sldId="2147483660"/>
        </pc:sldMasterMkLst>
        <pc:sldLayoutChg chg="add del">
          <pc:chgData name="Kshirsagar, Tejaswini Arunkumar - (tejaswini)" userId="2c6f6d40-198c-47e5-ba36-b140958a0c5c" providerId="ADAL" clId="{7E572716-1B42-4A96-9E98-39B90F920611}" dt="2025-02-10T04:33:22.426" v="7" actId="47"/>
          <pc:sldLayoutMkLst>
            <pc:docMk/>
            <pc:sldMasterMk cId="233791876" sldId="2147483660"/>
            <pc:sldLayoutMk cId="1030848053" sldId="2147483649"/>
          </pc:sldLayoutMkLst>
        </pc:sldLayoutChg>
        <pc:sldLayoutChg chg="add del">
          <pc:chgData name="Kshirsagar, Tejaswini Arunkumar - (tejaswini)" userId="2c6f6d40-198c-47e5-ba36-b140958a0c5c" providerId="ADAL" clId="{7E572716-1B42-4A96-9E98-39B90F920611}" dt="2025-02-10T04:33:22.426" v="7" actId="47"/>
          <pc:sldLayoutMkLst>
            <pc:docMk/>
            <pc:sldMasterMk cId="233791876" sldId="2147483660"/>
            <pc:sldLayoutMk cId="126222990" sldId="2147483651"/>
          </pc:sldLayoutMkLst>
        </pc:sldLayoutChg>
        <pc:sldLayoutChg chg="add del">
          <pc:chgData name="Kshirsagar, Tejaswini Arunkumar - (tejaswini)" userId="2c6f6d40-198c-47e5-ba36-b140958a0c5c" providerId="ADAL" clId="{7E572716-1B42-4A96-9E98-39B90F920611}" dt="2025-02-10T04:33:22.426" v="7" actId="47"/>
          <pc:sldLayoutMkLst>
            <pc:docMk/>
            <pc:sldMasterMk cId="233791876" sldId="2147483660"/>
            <pc:sldLayoutMk cId="358448199" sldId="2147483652"/>
          </pc:sldLayoutMkLst>
        </pc:sldLayoutChg>
        <pc:sldLayoutChg chg="add del">
          <pc:chgData name="Kshirsagar, Tejaswini Arunkumar - (tejaswini)" userId="2c6f6d40-198c-47e5-ba36-b140958a0c5c" providerId="ADAL" clId="{7E572716-1B42-4A96-9E98-39B90F920611}" dt="2025-02-10T04:33:22.426" v="7" actId="47"/>
          <pc:sldLayoutMkLst>
            <pc:docMk/>
            <pc:sldMasterMk cId="233791876" sldId="2147483660"/>
            <pc:sldLayoutMk cId="3197005229" sldId="2147483653"/>
          </pc:sldLayoutMkLst>
        </pc:sldLayoutChg>
        <pc:sldLayoutChg chg="add del">
          <pc:chgData name="Kshirsagar, Tejaswini Arunkumar - (tejaswini)" userId="2c6f6d40-198c-47e5-ba36-b140958a0c5c" providerId="ADAL" clId="{7E572716-1B42-4A96-9E98-39B90F920611}" dt="2025-02-10T04:33:22.426" v="7" actId="47"/>
          <pc:sldLayoutMkLst>
            <pc:docMk/>
            <pc:sldMasterMk cId="233791876" sldId="2147483660"/>
            <pc:sldLayoutMk cId="2536524424" sldId="2147483655"/>
          </pc:sldLayoutMkLst>
        </pc:sldLayoutChg>
        <pc:sldLayoutChg chg="add del">
          <pc:chgData name="Kshirsagar, Tejaswini Arunkumar - (tejaswini)" userId="2c6f6d40-198c-47e5-ba36-b140958a0c5c" providerId="ADAL" clId="{7E572716-1B42-4A96-9E98-39B90F920611}" dt="2025-02-10T04:33:22.426" v="7" actId="47"/>
          <pc:sldLayoutMkLst>
            <pc:docMk/>
            <pc:sldMasterMk cId="233791876" sldId="2147483660"/>
            <pc:sldLayoutMk cId="1630959293" sldId="2147483656"/>
          </pc:sldLayoutMkLst>
        </pc:sldLayoutChg>
        <pc:sldLayoutChg chg="add del">
          <pc:chgData name="Kshirsagar, Tejaswini Arunkumar - (tejaswini)" userId="2c6f6d40-198c-47e5-ba36-b140958a0c5c" providerId="ADAL" clId="{7E572716-1B42-4A96-9E98-39B90F920611}" dt="2025-02-10T04:33:22.426" v="7" actId="47"/>
          <pc:sldLayoutMkLst>
            <pc:docMk/>
            <pc:sldMasterMk cId="233791876" sldId="2147483660"/>
            <pc:sldLayoutMk cId="2761751477" sldId="2147483657"/>
          </pc:sldLayoutMkLst>
        </pc:sldLayoutChg>
        <pc:sldLayoutChg chg="add del">
          <pc:chgData name="Kshirsagar, Tejaswini Arunkumar - (tejaswini)" userId="2c6f6d40-198c-47e5-ba36-b140958a0c5c" providerId="ADAL" clId="{7E572716-1B42-4A96-9E98-39B90F920611}" dt="2025-02-10T04:33:22.426" v="7" actId="47"/>
          <pc:sldLayoutMkLst>
            <pc:docMk/>
            <pc:sldMasterMk cId="233791876" sldId="2147483660"/>
            <pc:sldLayoutMk cId="1115864592" sldId="2147483658"/>
          </pc:sldLayoutMkLst>
        </pc:sldLayoutChg>
        <pc:sldLayoutChg chg="add del">
          <pc:chgData name="Kshirsagar, Tejaswini Arunkumar - (tejaswini)" userId="2c6f6d40-198c-47e5-ba36-b140958a0c5c" providerId="ADAL" clId="{7E572716-1B42-4A96-9E98-39B90F920611}" dt="2025-02-10T04:33:22.426" v="7" actId="47"/>
          <pc:sldLayoutMkLst>
            <pc:docMk/>
            <pc:sldMasterMk cId="233791876" sldId="2147483660"/>
            <pc:sldLayoutMk cId="22659923" sldId="2147483659"/>
          </pc:sldLayoutMkLst>
        </pc:sldLayoutChg>
        <pc:sldLayoutChg chg="add del">
          <pc:chgData name="Kshirsagar, Tejaswini Arunkumar - (tejaswini)" userId="2c6f6d40-198c-47e5-ba36-b140958a0c5c" providerId="ADAL" clId="{7E572716-1B42-4A96-9E98-39B90F920611}" dt="2025-02-10T04:33:22.426" v="7" actId="47"/>
          <pc:sldLayoutMkLst>
            <pc:docMk/>
            <pc:sldMasterMk cId="233791876" sldId="2147483660"/>
            <pc:sldLayoutMk cId="1689279728" sldId="2147483661"/>
          </pc:sldLayoutMkLst>
        </pc:sldLayoutChg>
        <pc:sldLayoutChg chg="add del">
          <pc:chgData name="Kshirsagar, Tejaswini Arunkumar - (tejaswini)" userId="2c6f6d40-198c-47e5-ba36-b140958a0c5c" providerId="ADAL" clId="{7E572716-1B42-4A96-9E98-39B90F920611}" dt="2025-02-10T04:33:22.426" v="7" actId="47"/>
          <pc:sldLayoutMkLst>
            <pc:docMk/>
            <pc:sldMasterMk cId="233791876" sldId="2147483660"/>
            <pc:sldLayoutMk cId="3293947144" sldId="2147483662"/>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FFF0B9-E243-4F81-B11A-FB6E3964877E}"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4B7C45FC-C78D-4CD7-BF91-761D6853ADF9}">
      <dgm:prSet phldrT="[Text]"/>
      <dgm:spPr/>
      <dgm:t>
        <a:bodyPr/>
        <a:lstStyle/>
        <a:p>
          <a:pPr rtl="0">
            <a:buNone/>
          </a:pPr>
          <a:r>
            <a:rPr lang="en-US" b="1"/>
            <a:t>Net Promoter Score</a:t>
          </a:r>
          <a:r>
            <a:rPr lang="en-US" b="1">
              <a:latin typeface="Aptos Display" panose="02110004020202020204"/>
            </a:rPr>
            <a:t> </a:t>
          </a:r>
          <a:endParaRPr lang="en-US"/>
        </a:p>
      </dgm:t>
    </dgm:pt>
    <dgm:pt modelId="{E9982885-9F4D-42E7-977A-8AD5DD410A4C}" type="parTrans" cxnId="{B48C958E-9439-4397-AAB1-9CF6AB785174}">
      <dgm:prSet/>
      <dgm:spPr/>
      <dgm:t>
        <a:bodyPr/>
        <a:lstStyle/>
        <a:p>
          <a:endParaRPr lang="en-US"/>
        </a:p>
      </dgm:t>
    </dgm:pt>
    <dgm:pt modelId="{015D6F08-E6CD-47CD-9016-AE92270C635E}" type="sibTrans" cxnId="{B48C958E-9439-4397-AAB1-9CF6AB785174}">
      <dgm:prSet/>
      <dgm:spPr/>
      <dgm:t>
        <a:bodyPr/>
        <a:lstStyle/>
        <a:p>
          <a:endParaRPr lang="en-US"/>
        </a:p>
      </dgm:t>
    </dgm:pt>
    <dgm:pt modelId="{E18C6AF2-C06F-4DD9-92BC-67A95781751C}">
      <dgm:prSet phldrT="[Text]"/>
      <dgm:spPr/>
      <dgm:t>
        <a:bodyPr/>
        <a:lstStyle/>
        <a:p>
          <a:r>
            <a:rPr lang="en-US">
              <a:latin typeface="+mj-lt"/>
            </a:rPr>
            <a:t>Management</a:t>
          </a:r>
          <a:endParaRPr lang="en-US"/>
        </a:p>
      </dgm:t>
    </dgm:pt>
    <dgm:pt modelId="{ABC36109-F8D4-4050-952C-DC4B64F53089}" type="parTrans" cxnId="{309D3F31-A40E-426F-BBBD-A33ADBB021CC}">
      <dgm:prSet/>
      <dgm:spPr/>
      <dgm:t>
        <a:bodyPr/>
        <a:lstStyle/>
        <a:p>
          <a:endParaRPr lang="en-US"/>
        </a:p>
      </dgm:t>
    </dgm:pt>
    <dgm:pt modelId="{9E337CD8-0F2E-4901-B226-94CEFB4947FF}" type="sibTrans" cxnId="{309D3F31-A40E-426F-BBBD-A33ADBB021CC}">
      <dgm:prSet/>
      <dgm:spPr/>
      <dgm:t>
        <a:bodyPr/>
        <a:lstStyle/>
        <a:p>
          <a:endParaRPr lang="en-US"/>
        </a:p>
      </dgm:t>
    </dgm:pt>
    <dgm:pt modelId="{DEC13F34-8C45-4327-AC1D-07CFCD555E5C}">
      <dgm:prSet phldrT="[Text]"/>
      <dgm:spPr/>
      <dgm:t>
        <a:bodyPr/>
        <a:lstStyle/>
        <a:p>
          <a:pPr rtl="0">
            <a:buNone/>
          </a:pPr>
          <a:r>
            <a:rPr lang="en-US" b="1"/>
            <a:t>Airline Performance</a:t>
          </a:r>
          <a:r>
            <a:rPr lang="en-US" b="1">
              <a:latin typeface="Aptos Display" panose="02110004020202020204"/>
            </a:rPr>
            <a:t> </a:t>
          </a:r>
          <a:endParaRPr lang="en-US"/>
        </a:p>
      </dgm:t>
    </dgm:pt>
    <dgm:pt modelId="{65955F8C-E73A-4063-A742-AF547DE50C86}" type="parTrans" cxnId="{9DAB6C83-CCFB-4FA2-88A6-76D73DA70BAD}">
      <dgm:prSet/>
      <dgm:spPr/>
      <dgm:t>
        <a:bodyPr/>
        <a:lstStyle/>
        <a:p>
          <a:endParaRPr lang="en-US"/>
        </a:p>
      </dgm:t>
    </dgm:pt>
    <dgm:pt modelId="{4286C1EC-DA88-43DA-94BE-6EE250EE8801}" type="sibTrans" cxnId="{9DAB6C83-CCFB-4FA2-88A6-76D73DA70BAD}">
      <dgm:prSet/>
      <dgm:spPr/>
      <dgm:t>
        <a:bodyPr/>
        <a:lstStyle/>
        <a:p>
          <a:endParaRPr lang="en-US"/>
        </a:p>
      </dgm:t>
    </dgm:pt>
    <dgm:pt modelId="{446C4321-47D7-4DBB-B827-21A625FFED1A}">
      <dgm:prSet phldrT="[Text]"/>
      <dgm:spPr/>
      <dgm:t>
        <a:bodyPr/>
        <a:lstStyle/>
        <a:p>
          <a:r>
            <a:rPr lang="en-US"/>
            <a:t>Airline managers</a:t>
          </a:r>
        </a:p>
      </dgm:t>
    </dgm:pt>
    <dgm:pt modelId="{91E655E1-8E01-47AB-AC6F-F9096F4621F7}" type="parTrans" cxnId="{A2A0E01A-CC70-4511-9E9B-243E68332C2C}">
      <dgm:prSet/>
      <dgm:spPr/>
      <dgm:t>
        <a:bodyPr/>
        <a:lstStyle/>
        <a:p>
          <a:endParaRPr lang="en-US"/>
        </a:p>
      </dgm:t>
    </dgm:pt>
    <dgm:pt modelId="{4FC490FA-9C73-4F18-AFD8-2C9F7FC1856E}" type="sibTrans" cxnId="{A2A0E01A-CC70-4511-9E9B-243E68332C2C}">
      <dgm:prSet/>
      <dgm:spPr/>
      <dgm:t>
        <a:bodyPr/>
        <a:lstStyle/>
        <a:p>
          <a:endParaRPr lang="en-US"/>
        </a:p>
      </dgm:t>
    </dgm:pt>
    <dgm:pt modelId="{1E49C3A7-4B6E-480C-B1E0-45CCFCD1E9B8}">
      <dgm:prSet phldrT="[Text]"/>
      <dgm:spPr/>
      <dgm:t>
        <a:bodyPr/>
        <a:lstStyle/>
        <a:p>
          <a:pPr rtl="0"/>
          <a:r>
            <a:rPr lang="en-US" b="1">
              <a:solidFill>
                <a:schemeClr val="bg1"/>
              </a:solidFill>
              <a:latin typeface="Aptos Display" panose="02110004020202020204"/>
            </a:rPr>
            <a:t>Real-Time Dashboard</a:t>
          </a:r>
          <a:endParaRPr lang="en-US">
            <a:solidFill>
              <a:schemeClr val="bg1"/>
            </a:solidFill>
          </a:endParaRPr>
        </a:p>
      </dgm:t>
    </dgm:pt>
    <dgm:pt modelId="{3DD95950-E219-4139-8AEA-983BDC1099CF}" type="parTrans" cxnId="{95967F39-5287-47A0-A68F-A6712ACDF5D8}">
      <dgm:prSet/>
      <dgm:spPr/>
      <dgm:t>
        <a:bodyPr/>
        <a:lstStyle/>
        <a:p>
          <a:endParaRPr lang="en-US"/>
        </a:p>
      </dgm:t>
    </dgm:pt>
    <dgm:pt modelId="{AB652A8D-0C3B-4C5E-B6E3-44CC6F936CB5}" type="sibTrans" cxnId="{95967F39-5287-47A0-A68F-A6712ACDF5D8}">
      <dgm:prSet/>
      <dgm:spPr/>
      <dgm:t>
        <a:bodyPr/>
        <a:lstStyle/>
        <a:p>
          <a:endParaRPr lang="en-US"/>
        </a:p>
      </dgm:t>
    </dgm:pt>
    <dgm:pt modelId="{DD6B9370-9FD0-4DB5-96E3-9893EEF4A7F0}">
      <dgm:prSet phldrT="[Text]"/>
      <dgm:spPr/>
      <dgm:t>
        <a:bodyPr/>
        <a:lstStyle/>
        <a:p>
          <a:pPr rtl="0"/>
          <a:r>
            <a:rPr lang="en-US">
              <a:latin typeface="+mj-lt"/>
            </a:rPr>
            <a:t>Marketing</a:t>
          </a:r>
          <a:r>
            <a:rPr lang="en-US">
              <a:latin typeface="+mj-lt"/>
              <a:ea typeface="+mj-lt"/>
              <a:cs typeface="+mj-lt"/>
            </a:rPr>
            <a:t> </a:t>
          </a:r>
          <a:r>
            <a:rPr lang="en-US" b="0">
              <a:latin typeface="+mj-lt"/>
              <a:ea typeface="+mj-lt"/>
              <a:cs typeface="+mj-lt"/>
            </a:rPr>
            <a:t>Team</a:t>
          </a:r>
          <a:endParaRPr lang="en-US" b="0">
            <a:latin typeface="Aptos Display" panose="02110004020202020204"/>
            <a:ea typeface="+mj-lt"/>
            <a:cs typeface="+mj-lt"/>
          </a:endParaRPr>
        </a:p>
      </dgm:t>
    </dgm:pt>
    <dgm:pt modelId="{E88FD2F4-5073-498F-9F93-6473214E72BA}" type="parTrans" cxnId="{FDB16398-1CF5-4380-B163-72DFFF3D6622}">
      <dgm:prSet/>
      <dgm:spPr/>
      <dgm:t>
        <a:bodyPr/>
        <a:lstStyle/>
        <a:p>
          <a:endParaRPr lang="en-US"/>
        </a:p>
      </dgm:t>
    </dgm:pt>
    <dgm:pt modelId="{C85B5A25-AFBF-49E8-9275-68C38C318164}" type="sibTrans" cxnId="{FDB16398-1CF5-4380-B163-72DFFF3D6622}">
      <dgm:prSet/>
      <dgm:spPr/>
      <dgm:t>
        <a:bodyPr/>
        <a:lstStyle/>
        <a:p>
          <a:endParaRPr lang="en-US"/>
        </a:p>
      </dgm:t>
    </dgm:pt>
    <dgm:pt modelId="{055F35BA-1C6C-40BE-8CD8-A846C9E171DF}">
      <dgm:prSet phldrT="[Text]"/>
      <dgm:spPr/>
      <dgm:t>
        <a:bodyPr/>
        <a:lstStyle/>
        <a:p>
          <a:r>
            <a:rPr lang="en-US">
              <a:latin typeface="+mj-lt"/>
            </a:rPr>
            <a:t>Analysts</a:t>
          </a:r>
          <a:endParaRPr lang="en-US"/>
        </a:p>
      </dgm:t>
    </dgm:pt>
    <dgm:pt modelId="{757014F0-9C2B-4604-864B-1F685E3B7515}" type="parTrans" cxnId="{51D1CF97-16FB-4196-AB25-C320DF6B5D78}">
      <dgm:prSet/>
      <dgm:spPr/>
      <dgm:t>
        <a:bodyPr/>
        <a:lstStyle/>
        <a:p>
          <a:endParaRPr lang="en-US"/>
        </a:p>
      </dgm:t>
    </dgm:pt>
    <dgm:pt modelId="{AFED0DFA-3A81-4080-84F7-43B1CC00DE56}" type="sibTrans" cxnId="{51D1CF97-16FB-4196-AB25-C320DF6B5D78}">
      <dgm:prSet/>
      <dgm:spPr/>
      <dgm:t>
        <a:bodyPr/>
        <a:lstStyle/>
        <a:p>
          <a:endParaRPr lang="en-US"/>
        </a:p>
      </dgm:t>
    </dgm:pt>
    <dgm:pt modelId="{229FF189-2D6E-4CCF-AEDA-FEFAEAF2A0B4}">
      <dgm:prSet phldrT="[Text]"/>
      <dgm:spPr/>
      <dgm:t>
        <a:bodyPr/>
        <a:lstStyle/>
        <a:p>
          <a:r>
            <a:rPr lang="en-US">
              <a:latin typeface="+mj-lt"/>
            </a:rPr>
            <a:t>Travelers</a:t>
          </a:r>
          <a:endParaRPr lang="en-US"/>
        </a:p>
      </dgm:t>
    </dgm:pt>
    <dgm:pt modelId="{82E48059-17D1-4F44-BD88-865891302C97}" type="parTrans" cxnId="{29EB0900-8469-4A6F-821C-0D0CC7C0A85D}">
      <dgm:prSet/>
      <dgm:spPr/>
      <dgm:t>
        <a:bodyPr/>
        <a:lstStyle/>
        <a:p>
          <a:endParaRPr lang="en-US"/>
        </a:p>
      </dgm:t>
    </dgm:pt>
    <dgm:pt modelId="{945EB9A7-2819-406E-BE19-6A99390EE7E1}" type="sibTrans" cxnId="{29EB0900-8469-4A6F-821C-0D0CC7C0A85D}">
      <dgm:prSet/>
      <dgm:spPr/>
      <dgm:t>
        <a:bodyPr/>
        <a:lstStyle/>
        <a:p>
          <a:endParaRPr lang="en-US"/>
        </a:p>
      </dgm:t>
    </dgm:pt>
    <dgm:pt modelId="{D77B8AFC-F07F-451A-9D98-D1DFAB92CDAE}">
      <dgm:prSet phldrT="[Text]"/>
      <dgm:spPr/>
      <dgm:t>
        <a:bodyPr/>
        <a:lstStyle/>
        <a:p>
          <a:r>
            <a:rPr lang="en-US">
              <a:latin typeface="+mj-lt"/>
            </a:rPr>
            <a:t>Investors</a:t>
          </a:r>
          <a:endParaRPr lang="en-US"/>
        </a:p>
      </dgm:t>
    </dgm:pt>
    <dgm:pt modelId="{C836EF13-2209-49E9-8565-925753D8AF91}" type="parTrans" cxnId="{626F5F66-E8A1-4D42-8207-5C3F6AEFD83E}">
      <dgm:prSet/>
      <dgm:spPr/>
      <dgm:t>
        <a:bodyPr/>
        <a:lstStyle/>
        <a:p>
          <a:endParaRPr lang="en-US"/>
        </a:p>
      </dgm:t>
    </dgm:pt>
    <dgm:pt modelId="{D1A37B14-8883-4504-93EB-B144CD0179DC}" type="sibTrans" cxnId="{626F5F66-E8A1-4D42-8207-5C3F6AEFD83E}">
      <dgm:prSet/>
      <dgm:spPr/>
      <dgm:t>
        <a:bodyPr/>
        <a:lstStyle/>
        <a:p>
          <a:endParaRPr lang="en-US"/>
        </a:p>
      </dgm:t>
    </dgm:pt>
    <dgm:pt modelId="{611726AA-F8DE-4B44-8400-2DF36B3FFED6}">
      <dgm:prSet phldrT="[Text]"/>
      <dgm:spPr/>
      <dgm:t>
        <a:bodyPr/>
        <a:lstStyle/>
        <a:p>
          <a:r>
            <a:rPr lang="en-US"/>
            <a:t>Operations staff</a:t>
          </a:r>
        </a:p>
      </dgm:t>
    </dgm:pt>
    <dgm:pt modelId="{636AE5E7-24BB-410A-A6D3-67E6A57C610D}" type="parTrans" cxnId="{E399DAEB-27C4-46D2-9126-E8C4829D6BB9}">
      <dgm:prSet/>
      <dgm:spPr/>
      <dgm:t>
        <a:bodyPr/>
        <a:lstStyle/>
        <a:p>
          <a:endParaRPr lang="en-US"/>
        </a:p>
      </dgm:t>
    </dgm:pt>
    <dgm:pt modelId="{6B6DA3A6-C82D-4954-98CF-BE23CF4F8C08}" type="sibTrans" cxnId="{E399DAEB-27C4-46D2-9126-E8C4829D6BB9}">
      <dgm:prSet/>
      <dgm:spPr/>
      <dgm:t>
        <a:bodyPr/>
        <a:lstStyle/>
        <a:p>
          <a:endParaRPr lang="en-US"/>
        </a:p>
      </dgm:t>
    </dgm:pt>
    <dgm:pt modelId="{3F1D4213-B484-491A-9AC5-9240024D4128}">
      <dgm:prSet phldrT="[Text]"/>
      <dgm:spPr/>
      <dgm:t>
        <a:bodyPr/>
        <a:lstStyle/>
        <a:p>
          <a:r>
            <a:rPr lang="en-US"/>
            <a:t>Customer service staff</a:t>
          </a:r>
        </a:p>
      </dgm:t>
    </dgm:pt>
    <dgm:pt modelId="{DF1593A0-25BA-48C8-A328-F84F5C4F96B8}" type="parTrans" cxnId="{AB0C6CD1-33F9-4820-BC09-BD5A83052D53}">
      <dgm:prSet/>
      <dgm:spPr/>
      <dgm:t>
        <a:bodyPr/>
        <a:lstStyle/>
        <a:p>
          <a:endParaRPr lang="en-US"/>
        </a:p>
      </dgm:t>
    </dgm:pt>
    <dgm:pt modelId="{B5060150-EFE9-4D03-A325-1CD3E47095DB}" type="sibTrans" cxnId="{AB0C6CD1-33F9-4820-BC09-BD5A83052D53}">
      <dgm:prSet/>
      <dgm:spPr/>
      <dgm:t>
        <a:bodyPr/>
        <a:lstStyle/>
        <a:p>
          <a:endParaRPr lang="en-US"/>
        </a:p>
      </dgm:t>
    </dgm:pt>
    <dgm:pt modelId="{894E5AFB-1B2E-42B2-8483-F0D39427F001}">
      <dgm:prSet phldrT="[Text]"/>
      <dgm:spPr/>
      <dgm:t>
        <a:bodyPr/>
        <a:lstStyle/>
        <a:p>
          <a:r>
            <a:rPr lang="en-US"/>
            <a:t>Passengers</a:t>
          </a:r>
        </a:p>
      </dgm:t>
    </dgm:pt>
    <dgm:pt modelId="{B5E1C542-1258-4350-BDD1-DCAEC122CCCB}" type="parTrans" cxnId="{DFE04C13-9DD6-4CBC-8D73-118BCB25C5CB}">
      <dgm:prSet/>
      <dgm:spPr/>
      <dgm:t>
        <a:bodyPr/>
        <a:lstStyle/>
        <a:p>
          <a:endParaRPr lang="en-US"/>
        </a:p>
      </dgm:t>
    </dgm:pt>
    <dgm:pt modelId="{480C74A8-88FD-42CF-ABFA-1E10E8B7F94E}" type="sibTrans" cxnId="{DFE04C13-9DD6-4CBC-8D73-118BCB25C5CB}">
      <dgm:prSet/>
      <dgm:spPr/>
      <dgm:t>
        <a:bodyPr/>
        <a:lstStyle/>
        <a:p>
          <a:endParaRPr lang="en-US"/>
        </a:p>
      </dgm:t>
    </dgm:pt>
    <dgm:pt modelId="{CCC13CFF-8942-457C-82E3-5C74AFA6CF8A}">
      <dgm:prSet phldrT="[Text]"/>
      <dgm:spPr/>
      <dgm:t>
        <a:bodyPr/>
        <a:lstStyle/>
        <a:p>
          <a:r>
            <a:rPr lang="en-US"/>
            <a:t>Airlines</a:t>
          </a:r>
        </a:p>
      </dgm:t>
    </dgm:pt>
    <dgm:pt modelId="{C5350B69-43C3-471E-AEA1-193EF01E179B}" type="parTrans" cxnId="{1FBBE8F3-9BD1-4912-A9F5-446D3E6FEDE7}">
      <dgm:prSet/>
      <dgm:spPr/>
      <dgm:t>
        <a:bodyPr/>
        <a:lstStyle/>
        <a:p>
          <a:endParaRPr lang="en-US"/>
        </a:p>
      </dgm:t>
    </dgm:pt>
    <dgm:pt modelId="{43FAFEA2-AB8E-4F2E-960D-B7AF910F7ED7}" type="sibTrans" cxnId="{1FBBE8F3-9BD1-4912-A9F5-446D3E6FEDE7}">
      <dgm:prSet/>
      <dgm:spPr/>
      <dgm:t>
        <a:bodyPr/>
        <a:lstStyle/>
        <a:p>
          <a:endParaRPr lang="en-US"/>
        </a:p>
      </dgm:t>
    </dgm:pt>
    <dgm:pt modelId="{5DEA000E-C3B2-42C7-88B0-16E18915B45B}">
      <dgm:prSet phldrT="[Text]"/>
      <dgm:spPr/>
      <dgm:t>
        <a:bodyPr/>
        <a:lstStyle/>
        <a:p>
          <a:r>
            <a:rPr lang="en-US"/>
            <a:t>Freight forwarders</a:t>
          </a:r>
        </a:p>
      </dgm:t>
    </dgm:pt>
    <dgm:pt modelId="{F8BCA8DD-CD0C-42BC-9378-81270D2BDA13}" type="parTrans" cxnId="{F753E1FE-10E6-4657-BAF2-D897AA45F608}">
      <dgm:prSet/>
      <dgm:spPr/>
      <dgm:t>
        <a:bodyPr/>
        <a:lstStyle/>
        <a:p>
          <a:endParaRPr lang="en-US"/>
        </a:p>
      </dgm:t>
    </dgm:pt>
    <dgm:pt modelId="{CE759BC8-C017-4DDD-8619-3B20F3F83CDE}" type="sibTrans" cxnId="{F753E1FE-10E6-4657-BAF2-D897AA45F608}">
      <dgm:prSet/>
      <dgm:spPr/>
      <dgm:t>
        <a:bodyPr/>
        <a:lstStyle/>
        <a:p>
          <a:endParaRPr lang="en-US"/>
        </a:p>
      </dgm:t>
    </dgm:pt>
    <dgm:pt modelId="{82A6525D-EF37-4131-8A5A-8F050A31D2B8}">
      <dgm:prSet phldrT="[Text]"/>
      <dgm:spPr/>
      <dgm:t>
        <a:bodyPr/>
        <a:lstStyle/>
        <a:p>
          <a:pPr rtl="0"/>
          <a:r>
            <a:rPr lang="en-US"/>
            <a:t>Travel Agent</a:t>
          </a:r>
          <a:r>
            <a:rPr lang="en-US">
              <a:latin typeface="Aptos Display" panose="02110004020202020204"/>
            </a:rPr>
            <a:t> </a:t>
          </a:r>
          <a:endParaRPr lang="en-US"/>
        </a:p>
      </dgm:t>
    </dgm:pt>
    <dgm:pt modelId="{B3CC2FA6-33C5-4303-8B47-83A842F01160}" type="parTrans" cxnId="{E5E33C70-5EA2-4C9A-BE40-255410760236}">
      <dgm:prSet/>
      <dgm:spPr/>
      <dgm:t>
        <a:bodyPr/>
        <a:lstStyle/>
        <a:p>
          <a:endParaRPr lang="en-US"/>
        </a:p>
      </dgm:t>
    </dgm:pt>
    <dgm:pt modelId="{1CB29FCD-D1D7-4EDE-8719-327C12162AD5}" type="sibTrans" cxnId="{E5E33C70-5EA2-4C9A-BE40-255410760236}">
      <dgm:prSet/>
      <dgm:spPr/>
      <dgm:t>
        <a:bodyPr/>
        <a:lstStyle/>
        <a:p>
          <a:endParaRPr lang="en-US"/>
        </a:p>
      </dgm:t>
    </dgm:pt>
    <dgm:pt modelId="{B16A9D52-4912-4445-A5C0-991A115AAE38}" type="pres">
      <dgm:prSet presAssocID="{B3FFF0B9-E243-4F81-B11A-FB6E3964877E}" presName="diagram" presStyleCnt="0">
        <dgm:presLayoutVars>
          <dgm:chPref val="1"/>
          <dgm:dir/>
          <dgm:animOne val="branch"/>
          <dgm:animLvl val="lvl"/>
          <dgm:resizeHandles/>
        </dgm:presLayoutVars>
      </dgm:prSet>
      <dgm:spPr/>
    </dgm:pt>
    <dgm:pt modelId="{DD324767-9A3D-4A62-9158-D2400854802C}" type="pres">
      <dgm:prSet presAssocID="{4B7C45FC-C78D-4CD7-BF91-761D6853ADF9}" presName="root" presStyleCnt="0"/>
      <dgm:spPr/>
    </dgm:pt>
    <dgm:pt modelId="{075C897A-3BCE-498B-8BB0-6500AE9B6F41}" type="pres">
      <dgm:prSet presAssocID="{4B7C45FC-C78D-4CD7-BF91-761D6853ADF9}" presName="rootComposite" presStyleCnt="0"/>
      <dgm:spPr/>
    </dgm:pt>
    <dgm:pt modelId="{E26812C2-6114-40FC-AD84-FF4038A37E1F}" type="pres">
      <dgm:prSet presAssocID="{4B7C45FC-C78D-4CD7-BF91-761D6853ADF9}" presName="rootText" presStyleLbl="node1" presStyleIdx="0" presStyleCnt="3" custScaleX="146381"/>
      <dgm:spPr/>
    </dgm:pt>
    <dgm:pt modelId="{CC5F6A37-4149-43E6-A328-22DAE5AD5089}" type="pres">
      <dgm:prSet presAssocID="{4B7C45FC-C78D-4CD7-BF91-761D6853ADF9}" presName="rootConnector" presStyleLbl="node1" presStyleIdx="0" presStyleCnt="3"/>
      <dgm:spPr/>
    </dgm:pt>
    <dgm:pt modelId="{3E3576EC-9D05-42A7-9722-594DD66CC52C}" type="pres">
      <dgm:prSet presAssocID="{4B7C45FC-C78D-4CD7-BF91-761D6853ADF9}" presName="childShape" presStyleCnt="0"/>
      <dgm:spPr/>
    </dgm:pt>
    <dgm:pt modelId="{C977F75E-FA0C-498A-9F44-03BB710505C1}" type="pres">
      <dgm:prSet presAssocID="{ABC36109-F8D4-4050-952C-DC4B64F53089}" presName="Name13" presStyleLbl="parChTrans1D2" presStyleIdx="0" presStyleCnt="12"/>
      <dgm:spPr/>
    </dgm:pt>
    <dgm:pt modelId="{59DE20ED-E021-4A8A-9A16-191A20E957B5}" type="pres">
      <dgm:prSet presAssocID="{E18C6AF2-C06F-4DD9-92BC-67A95781751C}" presName="childText" presStyleLbl="bgAcc1" presStyleIdx="0" presStyleCnt="12" custScaleX="141781" custScaleY="62444">
        <dgm:presLayoutVars>
          <dgm:bulletEnabled val="1"/>
        </dgm:presLayoutVars>
      </dgm:prSet>
      <dgm:spPr/>
    </dgm:pt>
    <dgm:pt modelId="{C2D3A369-D602-4ED5-A1A8-768AEEEC54BD}" type="pres">
      <dgm:prSet presAssocID="{E88FD2F4-5073-498F-9F93-6473214E72BA}" presName="Name13" presStyleLbl="parChTrans1D2" presStyleIdx="1" presStyleCnt="12"/>
      <dgm:spPr/>
    </dgm:pt>
    <dgm:pt modelId="{4C8D05A5-08B6-42A9-B198-4D58AD1CB538}" type="pres">
      <dgm:prSet presAssocID="{DD6B9370-9FD0-4DB5-96E3-9893EEF4A7F0}" presName="childText" presStyleLbl="bgAcc1" presStyleIdx="1" presStyleCnt="12" custScaleX="138634" custScaleY="58342" custLinFactNeighborX="2905" custLinFactNeighborY="-564">
        <dgm:presLayoutVars>
          <dgm:bulletEnabled val="1"/>
        </dgm:presLayoutVars>
      </dgm:prSet>
      <dgm:spPr/>
    </dgm:pt>
    <dgm:pt modelId="{78F9F7BE-71DA-4728-9B89-98C4AD03C0E4}" type="pres">
      <dgm:prSet presAssocID="{757014F0-9C2B-4604-864B-1F685E3B7515}" presName="Name13" presStyleLbl="parChTrans1D2" presStyleIdx="2" presStyleCnt="12"/>
      <dgm:spPr/>
    </dgm:pt>
    <dgm:pt modelId="{A45B6755-C044-4DD6-A033-DB8AE390656D}" type="pres">
      <dgm:prSet presAssocID="{055F35BA-1C6C-40BE-8CD8-A846C9E171DF}" presName="childText" presStyleLbl="bgAcc1" presStyleIdx="2" presStyleCnt="12" custScaleX="140497" custScaleY="50966">
        <dgm:presLayoutVars>
          <dgm:bulletEnabled val="1"/>
        </dgm:presLayoutVars>
      </dgm:prSet>
      <dgm:spPr/>
    </dgm:pt>
    <dgm:pt modelId="{653ABA79-5C20-4284-8001-1D1BBCCAFA5D}" type="pres">
      <dgm:prSet presAssocID="{C836EF13-2209-49E9-8565-925753D8AF91}" presName="Name13" presStyleLbl="parChTrans1D2" presStyleIdx="3" presStyleCnt="12"/>
      <dgm:spPr/>
    </dgm:pt>
    <dgm:pt modelId="{1ADC21FA-F7CA-4295-8770-762F7A906CC1}" type="pres">
      <dgm:prSet presAssocID="{D77B8AFC-F07F-451A-9D98-D1DFAB92CDAE}" presName="childText" presStyleLbl="bgAcc1" presStyleIdx="3" presStyleCnt="12" custScaleX="140820" custScaleY="59776">
        <dgm:presLayoutVars>
          <dgm:bulletEnabled val="1"/>
        </dgm:presLayoutVars>
      </dgm:prSet>
      <dgm:spPr/>
    </dgm:pt>
    <dgm:pt modelId="{FE97126D-FA85-43F2-A85F-703568377D91}" type="pres">
      <dgm:prSet presAssocID="{82E48059-17D1-4F44-BD88-865891302C97}" presName="Name13" presStyleLbl="parChTrans1D2" presStyleIdx="4" presStyleCnt="12"/>
      <dgm:spPr/>
    </dgm:pt>
    <dgm:pt modelId="{C5BCC82B-0752-4990-B5FC-425C4DB2C94D}" type="pres">
      <dgm:prSet presAssocID="{229FF189-2D6E-4CCF-AEDA-FEFAEAF2A0B4}" presName="childText" presStyleLbl="bgAcc1" presStyleIdx="4" presStyleCnt="12" custScaleX="141342" custScaleY="55748">
        <dgm:presLayoutVars>
          <dgm:bulletEnabled val="1"/>
        </dgm:presLayoutVars>
      </dgm:prSet>
      <dgm:spPr/>
    </dgm:pt>
    <dgm:pt modelId="{83ED9CF2-B2DB-497B-B641-60FF6B7F6ADC}" type="pres">
      <dgm:prSet presAssocID="{DEC13F34-8C45-4327-AC1D-07CFCD555E5C}" presName="root" presStyleCnt="0"/>
      <dgm:spPr/>
    </dgm:pt>
    <dgm:pt modelId="{E1E48EC5-9387-459B-B800-12E87607DAC5}" type="pres">
      <dgm:prSet presAssocID="{DEC13F34-8C45-4327-AC1D-07CFCD555E5C}" presName="rootComposite" presStyleCnt="0"/>
      <dgm:spPr/>
    </dgm:pt>
    <dgm:pt modelId="{9A376635-4FF2-4D76-B854-7BBA1EB486A5}" type="pres">
      <dgm:prSet presAssocID="{DEC13F34-8C45-4327-AC1D-07CFCD555E5C}" presName="rootText" presStyleLbl="node1" presStyleIdx="1" presStyleCnt="3" custScaleX="140812"/>
      <dgm:spPr/>
    </dgm:pt>
    <dgm:pt modelId="{E3277145-EB40-4013-A26C-85579BD29AC8}" type="pres">
      <dgm:prSet presAssocID="{DEC13F34-8C45-4327-AC1D-07CFCD555E5C}" presName="rootConnector" presStyleLbl="node1" presStyleIdx="1" presStyleCnt="3"/>
      <dgm:spPr/>
    </dgm:pt>
    <dgm:pt modelId="{C3548A38-97F4-48AF-9B40-C3C25FEE2ACF}" type="pres">
      <dgm:prSet presAssocID="{DEC13F34-8C45-4327-AC1D-07CFCD555E5C}" presName="childShape" presStyleCnt="0"/>
      <dgm:spPr/>
    </dgm:pt>
    <dgm:pt modelId="{2D5E155C-9400-493B-8012-4066998EE56C}" type="pres">
      <dgm:prSet presAssocID="{91E655E1-8E01-47AB-AC6F-F9096F4621F7}" presName="Name13" presStyleLbl="parChTrans1D2" presStyleIdx="5" presStyleCnt="12"/>
      <dgm:spPr/>
    </dgm:pt>
    <dgm:pt modelId="{A3312018-2D0B-4D4A-9ABD-D7D01C89CF91}" type="pres">
      <dgm:prSet presAssocID="{446C4321-47D7-4DBB-B827-21A625FFED1A}" presName="childText" presStyleLbl="bgAcc1" presStyleIdx="5" presStyleCnt="12" custScaleX="136686" custScaleY="75897">
        <dgm:presLayoutVars>
          <dgm:bulletEnabled val="1"/>
        </dgm:presLayoutVars>
      </dgm:prSet>
      <dgm:spPr/>
    </dgm:pt>
    <dgm:pt modelId="{9AB17302-7EBD-493B-A277-99211014E93E}" type="pres">
      <dgm:prSet presAssocID="{636AE5E7-24BB-410A-A6D3-67E6A57C610D}" presName="Name13" presStyleLbl="parChTrans1D2" presStyleIdx="6" presStyleCnt="12"/>
      <dgm:spPr/>
    </dgm:pt>
    <dgm:pt modelId="{4E8B11CF-441C-4FFF-9373-716FAC56A40A}" type="pres">
      <dgm:prSet presAssocID="{611726AA-F8DE-4B44-8400-2DF36B3FFED6}" presName="childText" presStyleLbl="bgAcc1" presStyleIdx="6" presStyleCnt="12" custScaleX="135684" custScaleY="59478">
        <dgm:presLayoutVars>
          <dgm:bulletEnabled val="1"/>
        </dgm:presLayoutVars>
      </dgm:prSet>
      <dgm:spPr/>
    </dgm:pt>
    <dgm:pt modelId="{8C489C88-9196-4A76-BB25-E41DF28167F5}" type="pres">
      <dgm:prSet presAssocID="{DF1593A0-25BA-48C8-A328-F84F5C4F96B8}" presName="Name13" presStyleLbl="parChTrans1D2" presStyleIdx="7" presStyleCnt="12"/>
      <dgm:spPr/>
    </dgm:pt>
    <dgm:pt modelId="{90672CFC-E73E-4BC9-99E3-6108AE4DB8F1}" type="pres">
      <dgm:prSet presAssocID="{3F1D4213-B484-491A-9AC5-9240024D4128}" presName="childText" presStyleLbl="bgAcc1" presStyleIdx="7" presStyleCnt="12" custScaleX="135684">
        <dgm:presLayoutVars>
          <dgm:bulletEnabled val="1"/>
        </dgm:presLayoutVars>
      </dgm:prSet>
      <dgm:spPr/>
    </dgm:pt>
    <dgm:pt modelId="{1AD81821-5ADB-4EDA-A86D-3700A76E1CE3}" type="pres">
      <dgm:prSet presAssocID="{1E49C3A7-4B6E-480C-B1E0-45CCFCD1E9B8}" presName="root" presStyleCnt="0"/>
      <dgm:spPr/>
    </dgm:pt>
    <dgm:pt modelId="{039432EF-537A-4030-AF44-F02C28011341}" type="pres">
      <dgm:prSet presAssocID="{1E49C3A7-4B6E-480C-B1E0-45CCFCD1E9B8}" presName="rootComposite" presStyleCnt="0"/>
      <dgm:spPr/>
    </dgm:pt>
    <dgm:pt modelId="{7EBA2B82-6816-4604-8E0D-6646C0FB73E7}" type="pres">
      <dgm:prSet presAssocID="{1E49C3A7-4B6E-480C-B1E0-45CCFCD1E9B8}" presName="rootText" presStyleLbl="node1" presStyleIdx="2" presStyleCnt="3" custScaleX="143248" custLinFactNeighborX="2471" custLinFactNeighborY="-993"/>
      <dgm:spPr/>
    </dgm:pt>
    <dgm:pt modelId="{056730D6-2518-4D0B-B0A6-0CF8CDCD1C9C}" type="pres">
      <dgm:prSet presAssocID="{1E49C3A7-4B6E-480C-B1E0-45CCFCD1E9B8}" presName="rootConnector" presStyleLbl="node1" presStyleIdx="2" presStyleCnt="3"/>
      <dgm:spPr/>
    </dgm:pt>
    <dgm:pt modelId="{D54DA3CC-F961-4BAB-A82A-7D1905F8942A}" type="pres">
      <dgm:prSet presAssocID="{1E49C3A7-4B6E-480C-B1E0-45CCFCD1E9B8}" presName="childShape" presStyleCnt="0"/>
      <dgm:spPr/>
    </dgm:pt>
    <dgm:pt modelId="{4E4463E4-869A-4C79-9F47-03F22916B8C1}" type="pres">
      <dgm:prSet presAssocID="{B5E1C542-1258-4350-BDD1-DCAEC122CCCB}" presName="Name13" presStyleLbl="parChTrans1D2" presStyleIdx="8" presStyleCnt="12"/>
      <dgm:spPr/>
    </dgm:pt>
    <dgm:pt modelId="{4BAEF179-BAA3-471A-B590-36B187653F52}" type="pres">
      <dgm:prSet presAssocID="{894E5AFB-1B2E-42B2-8483-F0D39427F001}" presName="childText" presStyleLbl="bgAcc1" presStyleIdx="8" presStyleCnt="12" custScaleX="126404" custScaleY="63241">
        <dgm:presLayoutVars>
          <dgm:bulletEnabled val="1"/>
        </dgm:presLayoutVars>
      </dgm:prSet>
      <dgm:spPr/>
    </dgm:pt>
    <dgm:pt modelId="{677E5EC3-D1E8-44FA-9F67-1BFE7F0A7B53}" type="pres">
      <dgm:prSet presAssocID="{C5350B69-43C3-471E-AEA1-193EF01E179B}" presName="Name13" presStyleLbl="parChTrans1D2" presStyleIdx="9" presStyleCnt="12"/>
      <dgm:spPr/>
    </dgm:pt>
    <dgm:pt modelId="{FDB02AAD-F54B-4DA4-9DCD-8AA389DE96C2}" type="pres">
      <dgm:prSet presAssocID="{CCC13CFF-8942-457C-82E3-5C74AFA6CF8A}" presName="childText" presStyleLbl="bgAcc1" presStyleIdx="9" presStyleCnt="12" custScaleX="124706" custScaleY="54077">
        <dgm:presLayoutVars>
          <dgm:bulletEnabled val="1"/>
        </dgm:presLayoutVars>
      </dgm:prSet>
      <dgm:spPr/>
    </dgm:pt>
    <dgm:pt modelId="{88EE46BF-2EF0-4046-AD04-4590763A2EDB}" type="pres">
      <dgm:prSet presAssocID="{F8BCA8DD-CD0C-42BC-9378-81270D2BDA13}" presName="Name13" presStyleLbl="parChTrans1D2" presStyleIdx="10" presStyleCnt="12"/>
      <dgm:spPr/>
    </dgm:pt>
    <dgm:pt modelId="{A92F1909-3FEE-476B-8A49-6F8388524F35}" type="pres">
      <dgm:prSet presAssocID="{5DEA000E-C3B2-42C7-88B0-16E18915B45B}" presName="childText" presStyleLbl="bgAcc1" presStyleIdx="10" presStyleCnt="12" custScaleX="127177">
        <dgm:presLayoutVars>
          <dgm:bulletEnabled val="1"/>
        </dgm:presLayoutVars>
      </dgm:prSet>
      <dgm:spPr/>
    </dgm:pt>
    <dgm:pt modelId="{41DDC7D2-B35C-47E5-BD55-1788D9655DCE}" type="pres">
      <dgm:prSet presAssocID="{B3CC2FA6-33C5-4303-8B47-83A842F01160}" presName="Name13" presStyleLbl="parChTrans1D2" presStyleIdx="11" presStyleCnt="12"/>
      <dgm:spPr/>
    </dgm:pt>
    <dgm:pt modelId="{9D3488BE-7AB7-4E45-B31E-2AEC240B68C7}" type="pres">
      <dgm:prSet presAssocID="{82A6525D-EF37-4131-8A5A-8F050A31D2B8}" presName="childText" presStyleLbl="bgAcc1" presStyleIdx="11" presStyleCnt="12" custScaleX="126251" custScaleY="49007">
        <dgm:presLayoutVars>
          <dgm:bulletEnabled val="1"/>
        </dgm:presLayoutVars>
      </dgm:prSet>
      <dgm:spPr/>
    </dgm:pt>
  </dgm:ptLst>
  <dgm:cxnLst>
    <dgm:cxn modelId="{29EB0900-8469-4A6F-821C-0D0CC7C0A85D}" srcId="{4B7C45FC-C78D-4CD7-BF91-761D6853ADF9}" destId="{229FF189-2D6E-4CCF-AEDA-FEFAEAF2A0B4}" srcOrd="4" destOrd="0" parTransId="{82E48059-17D1-4F44-BD88-865891302C97}" sibTransId="{945EB9A7-2819-406E-BE19-6A99390EE7E1}"/>
    <dgm:cxn modelId="{C4B12C01-B2B4-49E9-A2E3-CFA7F001A808}" type="presOf" srcId="{ABC36109-F8D4-4050-952C-DC4B64F53089}" destId="{C977F75E-FA0C-498A-9F44-03BB710505C1}" srcOrd="0" destOrd="0" presId="urn:microsoft.com/office/officeart/2005/8/layout/hierarchy3"/>
    <dgm:cxn modelId="{04BD4B0F-3D2A-402B-8CC7-64DF4FD9F6F7}" type="presOf" srcId="{B3FFF0B9-E243-4F81-B11A-FB6E3964877E}" destId="{B16A9D52-4912-4445-A5C0-991A115AAE38}" srcOrd="0" destOrd="0" presId="urn:microsoft.com/office/officeart/2005/8/layout/hierarchy3"/>
    <dgm:cxn modelId="{DFE04C13-9DD6-4CBC-8D73-118BCB25C5CB}" srcId="{1E49C3A7-4B6E-480C-B1E0-45CCFCD1E9B8}" destId="{894E5AFB-1B2E-42B2-8483-F0D39427F001}" srcOrd="0" destOrd="0" parTransId="{B5E1C542-1258-4350-BDD1-DCAEC122CCCB}" sibTransId="{480C74A8-88FD-42CF-ABFA-1E10E8B7F94E}"/>
    <dgm:cxn modelId="{A2A0E01A-CC70-4511-9E9B-243E68332C2C}" srcId="{DEC13F34-8C45-4327-AC1D-07CFCD555E5C}" destId="{446C4321-47D7-4DBB-B827-21A625FFED1A}" srcOrd="0" destOrd="0" parTransId="{91E655E1-8E01-47AB-AC6F-F9096F4621F7}" sibTransId="{4FC490FA-9C73-4F18-AFD8-2C9F7FC1856E}"/>
    <dgm:cxn modelId="{CF0F9A1C-7B75-4FAA-9C65-3FA17BA7ED99}" type="presOf" srcId="{055F35BA-1C6C-40BE-8CD8-A846C9E171DF}" destId="{A45B6755-C044-4DD6-A033-DB8AE390656D}" srcOrd="0" destOrd="0" presId="urn:microsoft.com/office/officeart/2005/8/layout/hierarchy3"/>
    <dgm:cxn modelId="{5BCA971F-D854-4DB7-8C62-2FEDB428E006}" type="presOf" srcId="{446C4321-47D7-4DBB-B827-21A625FFED1A}" destId="{A3312018-2D0B-4D4A-9ABD-D7D01C89CF91}" srcOrd="0" destOrd="0" presId="urn:microsoft.com/office/officeart/2005/8/layout/hierarchy3"/>
    <dgm:cxn modelId="{798ECD21-CA66-4FAB-8FF9-EFC39DA06E9F}" type="presOf" srcId="{B3CC2FA6-33C5-4303-8B47-83A842F01160}" destId="{41DDC7D2-B35C-47E5-BD55-1788D9655DCE}" srcOrd="0" destOrd="0" presId="urn:microsoft.com/office/officeart/2005/8/layout/hierarchy3"/>
    <dgm:cxn modelId="{D119B724-0E71-4ACC-97E5-9E4F8B59A224}" type="presOf" srcId="{E88FD2F4-5073-498F-9F93-6473214E72BA}" destId="{C2D3A369-D602-4ED5-A1A8-768AEEEC54BD}" srcOrd="0" destOrd="0" presId="urn:microsoft.com/office/officeart/2005/8/layout/hierarchy3"/>
    <dgm:cxn modelId="{309D3F31-A40E-426F-BBBD-A33ADBB021CC}" srcId="{4B7C45FC-C78D-4CD7-BF91-761D6853ADF9}" destId="{E18C6AF2-C06F-4DD9-92BC-67A95781751C}" srcOrd="0" destOrd="0" parTransId="{ABC36109-F8D4-4050-952C-DC4B64F53089}" sibTransId="{9E337CD8-0F2E-4901-B226-94CEFB4947FF}"/>
    <dgm:cxn modelId="{95967F39-5287-47A0-A68F-A6712ACDF5D8}" srcId="{B3FFF0B9-E243-4F81-B11A-FB6E3964877E}" destId="{1E49C3A7-4B6E-480C-B1E0-45CCFCD1E9B8}" srcOrd="2" destOrd="0" parTransId="{3DD95950-E219-4139-8AEA-983BDC1099CF}" sibTransId="{AB652A8D-0C3B-4C5E-B6E3-44CC6F936CB5}"/>
    <dgm:cxn modelId="{81BBA039-01F0-4DAF-81C0-A326C0196B1D}" type="presOf" srcId="{5DEA000E-C3B2-42C7-88B0-16E18915B45B}" destId="{A92F1909-3FEE-476B-8A49-6F8388524F35}" srcOrd="0" destOrd="0" presId="urn:microsoft.com/office/officeart/2005/8/layout/hierarchy3"/>
    <dgm:cxn modelId="{AFA3605B-B2FD-4479-B785-151DA90B47AD}" type="presOf" srcId="{1E49C3A7-4B6E-480C-B1E0-45CCFCD1E9B8}" destId="{056730D6-2518-4D0B-B0A6-0CF8CDCD1C9C}" srcOrd="1" destOrd="0" presId="urn:microsoft.com/office/officeart/2005/8/layout/hierarchy3"/>
    <dgm:cxn modelId="{B091DF41-8E7B-4FB7-BFAC-6FBE2DA1BB8A}" type="presOf" srcId="{91E655E1-8E01-47AB-AC6F-F9096F4621F7}" destId="{2D5E155C-9400-493B-8012-4066998EE56C}" srcOrd="0" destOrd="0" presId="urn:microsoft.com/office/officeart/2005/8/layout/hierarchy3"/>
    <dgm:cxn modelId="{8BB6BF42-6DB5-4F52-BC52-41BFCC25DC82}" type="presOf" srcId="{3F1D4213-B484-491A-9AC5-9240024D4128}" destId="{90672CFC-E73E-4BC9-99E3-6108AE4DB8F1}" srcOrd="0" destOrd="0" presId="urn:microsoft.com/office/officeart/2005/8/layout/hierarchy3"/>
    <dgm:cxn modelId="{401A8F64-10A1-4C55-8BE5-6FA8CC97DE98}" type="presOf" srcId="{636AE5E7-24BB-410A-A6D3-67E6A57C610D}" destId="{9AB17302-7EBD-493B-A277-99211014E93E}" srcOrd="0" destOrd="0" presId="urn:microsoft.com/office/officeart/2005/8/layout/hierarchy3"/>
    <dgm:cxn modelId="{7FA79045-56BA-4F2B-8CC4-E83CC4EF93A8}" type="presOf" srcId="{C5350B69-43C3-471E-AEA1-193EF01E179B}" destId="{677E5EC3-D1E8-44FA-9F67-1BFE7F0A7B53}" srcOrd="0" destOrd="0" presId="urn:microsoft.com/office/officeart/2005/8/layout/hierarchy3"/>
    <dgm:cxn modelId="{626F5F66-E8A1-4D42-8207-5C3F6AEFD83E}" srcId="{4B7C45FC-C78D-4CD7-BF91-761D6853ADF9}" destId="{D77B8AFC-F07F-451A-9D98-D1DFAB92CDAE}" srcOrd="3" destOrd="0" parTransId="{C836EF13-2209-49E9-8565-925753D8AF91}" sibTransId="{D1A37B14-8883-4504-93EB-B144CD0179DC}"/>
    <dgm:cxn modelId="{8790A348-5F8B-430F-821B-97C34C29247B}" type="presOf" srcId="{894E5AFB-1B2E-42B2-8483-F0D39427F001}" destId="{4BAEF179-BAA3-471A-B590-36B187653F52}" srcOrd="0" destOrd="0" presId="urn:microsoft.com/office/officeart/2005/8/layout/hierarchy3"/>
    <dgm:cxn modelId="{CDFF094F-D8B8-4BE3-AB66-A9A7A3A041A3}" type="presOf" srcId="{229FF189-2D6E-4CCF-AEDA-FEFAEAF2A0B4}" destId="{C5BCC82B-0752-4990-B5FC-425C4DB2C94D}" srcOrd="0" destOrd="0" presId="urn:microsoft.com/office/officeart/2005/8/layout/hierarchy3"/>
    <dgm:cxn modelId="{2636306F-4BA9-4C1E-8BB3-08AE95987D08}" type="presOf" srcId="{B5E1C542-1258-4350-BDD1-DCAEC122CCCB}" destId="{4E4463E4-869A-4C79-9F47-03F22916B8C1}" srcOrd="0" destOrd="0" presId="urn:microsoft.com/office/officeart/2005/8/layout/hierarchy3"/>
    <dgm:cxn modelId="{E5E33C70-5EA2-4C9A-BE40-255410760236}" srcId="{1E49C3A7-4B6E-480C-B1E0-45CCFCD1E9B8}" destId="{82A6525D-EF37-4131-8A5A-8F050A31D2B8}" srcOrd="3" destOrd="0" parTransId="{B3CC2FA6-33C5-4303-8B47-83A842F01160}" sibTransId="{1CB29FCD-D1D7-4EDE-8719-327C12162AD5}"/>
    <dgm:cxn modelId="{5BC96A73-DD81-45F2-BB16-172A97252AEF}" type="presOf" srcId="{4B7C45FC-C78D-4CD7-BF91-761D6853ADF9}" destId="{E26812C2-6114-40FC-AD84-FF4038A37E1F}" srcOrd="0" destOrd="0" presId="urn:microsoft.com/office/officeart/2005/8/layout/hierarchy3"/>
    <dgm:cxn modelId="{1D144178-59D0-4DF4-A56B-D563E749495A}" type="presOf" srcId="{4B7C45FC-C78D-4CD7-BF91-761D6853ADF9}" destId="{CC5F6A37-4149-43E6-A328-22DAE5AD5089}" srcOrd="1" destOrd="0" presId="urn:microsoft.com/office/officeart/2005/8/layout/hierarchy3"/>
    <dgm:cxn modelId="{B04DA458-CF88-45BB-B04B-331A6799A2EB}" type="presOf" srcId="{DD6B9370-9FD0-4DB5-96E3-9893EEF4A7F0}" destId="{4C8D05A5-08B6-42A9-B198-4D58AD1CB538}" srcOrd="0" destOrd="0" presId="urn:microsoft.com/office/officeart/2005/8/layout/hierarchy3"/>
    <dgm:cxn modelId="{9DAB6C83-CCFB-4FA2-88A6-76D73DA70BAD}" srcId="{B3FFF0B9-E243-4F81-B11A-FB6E3964877E}" destId="{DEC13F34-8C45-4327-AC1D-07CFCD555E5C}" srcOrd="1" destOrd="0" parTransId="{65955F8C-E73A-4063-A742-AF547DE50C86}" sibTransId="{4286C1EC-DA88-43DA-94BE-6EE250EE8801}"/>
    <dgm:cxn modelId="{B48C958E-9439-4397-AAB1-9CF6AB785174}" srcId="{B3FFF0B9-E243-4F81-B11A-FB6E3964877E}" destId="{4B7C45FC-C78D-4CD7-BF91-761D6853ADF9}" srcOrd="0" destOrd="0" parTransId="{E9982885-9F4D-42E7-977A-8AD5DD410A4C}" sibTransId="{015D6F08-E6CD-47CD-9016-AE92270C635E}"/>
    <dgm:cxn modelId="{51D1CF97-16FB-4196-AB25-C320DF6B5D78}" srcId="{4B7C45FC-C78D-4CD7-BF91-761D6853ADF9}" destId="{055F35BA-1C6C-40BE-8CD8-A846C9E171DF}" srcOrd="2" destOrd="0" parTransId="{757014F0-9C2B-4604-864B-1F685E3B7515}" sibTransId="{AFED0DFA-3A81-4080-84F7-43B1CC00DE56}"/>
    <dgm:cxn modelId="{FDB16398-1CF5-4380-B163-72DFFF3D6622}" srcId="{4B7C45FC-C78D-4CD7-BF91-761D6853ADF9}" destId="{DD6B9370-9FD0-4DB5-96E3-9893EEF4A7F0}" srcOrd="1" destOrd="0" parTransId="{E88FD2F4-5073-498F-9F93-6473214E72BA}" sibTransId="{C85B5A25-AFBF-49E8-9275-68C38C318164}"/>
    <dgm:cxn modelId="{8B80D89C-1D1B-4270-BA96-96918A5E42A3}" type="presOf" srcId="{DEC13F34-8C45-4327-AC1D-07CFCD555E5C}" destId="{E3277145-EB40-4013-A26C-85579BD29AC8}" srcOrd="1" destOrd="0" presId="urn:microsoft.com/office/officeart/2005/8/layout/hierarchy3"/>
    <dgm:cxn modelId="{C446F3A5-C35C-4673-99DE-4B403ADC65CD}" type="presOf" srcId="{82E48059-17D1-4F44-BD88-865891302C97}" destId="{FE97126D-FA85-43F2-A85F-703568377D91}" srcOrd="0" destOrd="0" presId="urn:microsoft.com/office/officeart/2005/8/layout/hierarchy3"/>
    <dgm:cxn modelId="{41CB41B7-B223-4E51-B7FE-60B06F21BB6A}" type="presOf" srcId="{82A6525D-EF37-4131-8A5A-8F050A31D2B8}" destId="{9D3488BE-7AB7-4E45-B31E-2AEC240B68C7}" srcOrd="0" destOrd="0" presId="urn:microsoft.com/office/officeart/2005/8/layout/hierarchy3"/>
    <dgm:cxn modelId="{8F323BBB-56BD-4FD1-8E55-D0F777AA7025}" type="presOf" srcId="{611726AA-F8DE-4B44-8400-2DF36B3FFED6}" destId="{4E8B11CF-441C-4FFF-9373-716FAC56A40A}" srcOrd="0" destOrd="0" presId="urn:microsoft.com/office/officeart/2005/8/layout/hierarchy3"/>
    <dgm:cxn modelId="{E41986BE-CBE6-41C2-9534-3DBFB6788616}" type="presOf" srcId="{C836EF13-2209-49E9-8565-925753D8AF91}" destId="{653ABA79-5C20-4284-8001-1D1BBCCAFA5D}" srcOrd="0" destOrd="0" presId="urn:microsoft.com/office/officeart/2005/8/layout/hierarchy3"/>
    <dgm:cxn modelId="{80C9FBBF-E910-4A94-B61B-A1DCD7D5B0FA}" type="presOf" srcId="{CCC13CFF-8942-457C-82E3-5C74AFA6CF8A}" destId="{FDB02AAD-F54B-4DA4-9DCD-8AA389DE96C2}" srcOrd="0" destOrd="0" presId="urn:microsoft.com/office/officeart/2005/8/layout/hierarchy3"/>
    <dgm:cxn modelId="{0E8F5AC3-2C2E-4AF2-9DE9-05E1A4CFEB39}" type="presOf" srcId="{757014F0-9C2B-4604-864B-1F685E3B7515}" destId="{78F9F7BE-71DA-4728-9B89-98C4AD03C0E4}" srcOrd="0" destOrd="0" presId="urn:microsoft.com/office/officeart/2005/8/layout/hierarchy3"/>
    <dgm:cxn modelId="{1D03A6C9-8598-4B14-ADD9-134A0F743C55}" type="presOf" srcId="{D77B8AFC-F07F-451A-9D98-D1DFAB92CDAE}" destId="{1ADC21FA-F7CA-4295-8770-762F7A906CC1}" srcOrd="0" destOrd="0" presId="urn:microsoft.com/office/officeart/2005/8/layout/hierarchy3"/>
    <dgm:cxn modelId="{AEFA40CA-F1F3-4A84-9C92-70B20497345C}" type="presOf" srcId="{1E49C3A7-4B6E-480C-B1E0-45CCFCD1E9B8}" destId="{7EBA2B82-6816-4604-8E0D-6646C0FB73E7}" srcOrd="0" destOrd="0" presId="urn:microsoft.com/office/officeart/2005/8/layout/hierarchy3"/>
    <dgm:cxn modelId="{FF2A57CA-A134-4802-A504-517DB1851F7F}" type="presOf" srcId="{DF1593A0-25BA-48C8-A328-F84F5C4F96B8}" destId="{8C489C88-9196-4A76-BB25-E41DF28167F5}" srcOrd="0" destOrd="0" presId="urn:microsoft.com/office/officeart/2005/8/layout/hierarchy3"/>
    <dgm:cxn modelId="{AB0C6CD1-33F9-4820-BC09-BD5A83052D53}" srcId="{DEC13F34-8C45-4327-AC1D-07CFCD555E5C}" destId="{3F1D4213-B484-491A-9AC5-9240024D4128}" srcOrd="2" destOrd="0" parTransId="{DF1593A0-25BA-48C8-A328-F84F5C4F96B8}" sibTransId="{B5060150-EFE9-4D03-A325-1CD3E47095DB}"/>
    <dgm:cxn modelId="{21B134D7-26C5-46C7-BD4E-68C9D5F8B9E9}" type="presOf" srcId="{DEC13F34-8C45-4327-AC1D-07CFCD555E5C}" destId="{9A376635-4FF2-4D76-B854-7BBA1EB486A5}" srcOrd="0" destOrd="0" presId="urn:microsoft.com/office/officeart/2005/8/layout/hierarchy3"/>
    <dgm:cxn modelId="{B31901E5-2477-4CC2-95F8-773A758A7B66}" type="presOf" srcId="{F8BCA8DD-CD0C-42BC-9378-81270D2BDA13}" destId="{88EE46BF-2EF0-4046-AD04-4590763A2EDB}" srcOrd="0" destOrd="0" presId="urn:microsoft.com/office/officeart/2005/8/layout/hierarchy3"/>
    <dgm:cxn modelId="{E399DAEB-27C4-46D2-9126-E8C4829D6BB9}" srcId="{DEC13F34-8C45-4327-AC1D-07CFCD555E5C}" destId="{611726AA-F8DE-4B44-8400-2DF36B3FFED6}" srcOrd="1" destOrd="0" parTransId="{636AE5E7-24BB-410A-A6D3-67E6A57C610D}" sibTransId="{6B6DA3A6-C82D-4954-98CF-BE23CF4F8C08}"/>
    <dgm:cxn modelId="{FA11B9F3-E1CA-48FB-A66E-8804FFEC0C39}" type="presOf" srcId="{E18C6AF2-C06F-4DD9-92BC-67A95781751C}" destId="{59DE20ED-E021-4A8A-9A16-191A20E957B5}" srcOrd="0" destOrd="0" presId="urn:microsoft.com/office/officeart/2005/8/layout/hierarchy3"/>
    <dgm:cxn modelId="{1FBBE8F3-9BD1-4912-A9F5-446D3E6FEDE7}" srcId="{1E49C3A7-4B6E-480C-B1E0-45CCFCD1E9B8}" destId="{CCC13CFF-8942-457C-82E3-5C74AFA6CF8A}" srcOrd="1" destOrd="0" parTransId="{C5350B69-43C3-471E-AEA1-193EF01E179B}" sibTransId="{43FAFEA2-AB8E-4F2E-960D-B7AF910F7ED7}"/>
    <dgm:cxn modelId="{F753E1FE-10E6-4657-BAF2-D897AA45F608}" srcId="{1E49C3A7-4B6E-480C-B1E0-45CCFCD1E9B8}" destId="{5DEA000E-C3B2-42C7-88B0-16E18915B45B}" srcOrd="2" destOrd="0" parTransId="{F8BCA8DD-CD0C-42BC-9378-81270D2BDA13}" sibTransId="{CE759BC8-C017-4DDD-8619-3B20F3F83CDE}"/>
    <dgm:cxn modelId="{188DC5B6-F84F-44D5-8251-1E88B30762F9}" type="presParOf" srcId="{B16A9D52-4912-4445-A5C0-991A115AAE38}" destId="{DD324767-9A3D-4A62-9158-D2400854802C}" srcOrd="0" destOrd="0" presId="urn:microsoft.com/office/officeart/2005/8/layout/hierarchy3"/>
    <dgm:cxn modelId="{9B479577-93C3-445E-B992-AAD228BFC8E5}" type="presParOf" srcId="{DD324767-9A3D-4A62-9158-D2400854802C}" destId="{075C897A-3BCE-498B-8BB0-6500AE9B6F41}" srcOrd="0" destOrd="0" presId="urn:microsoft.com/office/officeart/2005/8/layout/hierarchy3"/>
    <dgm:cxn modelId="{ACF2E70C-05AD-4CA3-8ED9-BF1C1113AF58}" type="presParOf" srcId="{075C897A-3BCE-498B-8BB0-6500AE9B6F41}" destId="{E26812C2-6114-40FC-AD84-FF4038A37E1F}" srcOrd="0" destOrd="0" presId="urn:microsoft.com/office/officeart/2005/8/layout/hierarchy3"/>
    <dgm:cxn modelId="{CCECA471-EFBF-4FE7-9A10-B9E45C96124F}" type="presParOf" srcId="{075C897A-3BCE-498B-8BB0-6500AE9B6F41}" destId="{CC5F6A37-4149-43E6-A328-22DAE5AD5089}" srcOrd="1" destOrd="0" presId="urn:microsoft.com/office/officeart/2005/8/layout/hierarchy3"/>
    <dgm:cxn modelId="{0AD0B861-0B92-40AD-B6D0-3B9A268567CE}" type="presParOf" srcId="{DD324767-9A3D-4A62-9158-D2400854802C}" destId="{3E3576EC-9D05-42A7-9722-594DD66CC52C}" srcOrd="1" destOrd="0" presId="urn:microsoft.com/office/officeart/2005/8/layout/hierarchy3"/>
    <dgm:cxn modelId="{C6AD3CE7-BFEF-4152-85BD-903CC76500E9}" type="presParOf" srcId="{3E3576EC-9D05-42A7-9722-594DD66CC52C}" destId="{C977F75E-FA0C-498A-9F44-03BB710505C1}" srcOrd="0" destOrd="0" presId="urn:microsoft.com/office/officeart/2005/8/layout/hierarchy3"/>
    <dgm:cxn modelId="{06694297-E076-4D38-9E7D-EF419961B2FB}" type="presParOf" srcId="{3E3576EC-9D05-42A7-9722-594DD66CC52C}" destId="{59DE20ED-E021-4A8A-9A16-191A20E957B5}" srcOrd="1" destOrd="0" presId="urn:microsoft.com/office/officeart/2005/8/layout/hierarchy3"/>
    <dgm:cxn modelId="{9759D97D-A81D-43AF-AC86-13C493FEC250}" type="presParOf" srcId="{3E3576EC-9D05-42A7-9722-594DD66CC52C}" destId="{C2D3A369-D602-4ED5-A1A8-768AEEEC54BD}" srcOrd="2" destOrd="0" presId="urn:microsoft.com/office/officeart/2005/8/layout/hierarchy3"/>
    <dgm:cxn modelId="{D0111468-FFA7-4ADC-BD72-EF9BFF9ED3DF}" type="presParOf" srcId="{3E3576EC-9D05-42A7-9722-594DD66CC52C}" destId="{4C8D05A5-08B6-42A9-B198-4D58AD1CB538}" srcOrd="3" destOrd="0" presId="urn:microsoft.com/office/officeart/2005/8/layout/hierarchy3"/>
    <dgm:cxn modelId="{8E9AB0BD-BC14-41B3-93F8-01092755A8FC}" type="presParOf" srcId="{3E3576EC-9D05-42A7-9722-594DD66CC52C}" destId="{78F9F7BE-71DA-4728-9B89-98C4AD03C0E4}" srcOrd="4" destOrd="0" presId="urn:microsoft.com/office/officeart/2005/8/layout/hierarchy3"/>
    <dgm:cxn modelId="{8B4F790A-1F8B-43B2-8E1E-41224673BC41}" type="presParOf" srcId="{3E3576EC-9D05-42A7-9722-594DD66CC52C}" destId="{A45B6755-C044-4DD6-A033-DB8AE390656D}" srcOrd="5" destOrd="0" presId="urn:microsoft.com/office/officeart/2005/8/layout/hierarchy3"/>
    <dgm:cxn modelId="{FAAC8894-8ED5-466B-AAFA-9C8D84C0C92D}" type="presParOf" srcId="{3E3576EC-9D05-42A7-9722-594DD66CC52C}" destId="{653ABA79-5C20-4284-8001-1D1BBCCAFA5D}" srcOrd="6" destOrd="0" presId="urn:microsoft.com/office/officeart/2005/8/layout/hierarchy3"/>
    <dgm:cxn modelId="{8B989892-5B30-4A3B-B67B-DDE71A165A30}" type="presParOf" srcId="{3E3576EC-9D05-42A7-9722-594DD66CC52C}" destId="{1ADC21FA-F7CA-4295-8770-762F7A906CC1}" srcOrd="7" destOrd="0" presId="urn:microsoft.com/office/officeart/2005/8/layout/hierarchy3"/>
    <dgm:cxn modelId="{EFD6CBDD-59D1-414D-80B5-34724DE7E119}" type="presParOf" srcId="{3E3576EC-9D05-42A7-9722-594DD66CC52C}" destId="{FE97126D-FA85-43F2-A85F-703568377D91}" srcOrd="8" destOrd="0" presId="urn:microsoft.com/office/officeart/2005/8/layout/hierarchy3"/>
    <dgm:cxn modelId="{117C17EE-8CCF-4F25-AB6A-B2930C7FCEFC}" type="presParOf" srcId="{3E3576EC-9D05-42A7-9722-594DD66CC52C}" destId="{C5BCC82B-0752-4990-B5FC-425C4DB2C94D}" srcOrd="9" destOrd="0" presId="urn:microsoft.com/office/officeart/2005/8/layout/hierarchy3"/>
    <dgm:cxn modelId="{16EB6C72-6DFF-4F35-BE94-243B8C1AD8EB}" type="presParOf" srcId="{B16A9D52-4912-4445-A5C0-991A115AAE38}" destId="{83ED9CF2-B2DB-497B-B641-60FF6B7F6ADC}" srcOrd="1" destOrd="0" presId="urn:microsoft.com/office/officeart/2005/8/layout/hierarchy3"/>
    <dgm:cxn modelId="{87098F24-066D-4D5D-A18A-9E031D55A905}" type="presParOf" srcId="{83ED9CF2-B2DB-497B-B641-60FF6B7F6ADC}" destId="{E1E48EC5-9387-459B-B800-12E87607DAC5}" srcOrd="0" destOrd="0" presId="urn:microsoft.com/office/officeart/2005/8/layout/hierarchy3"/>
    <dgm:cxn modelId="{54B6235D-842D-4B2C-9EA4-26210F5E79E9}" type="presParOf" srcId="{E1E48EC5-9387-459B-B800-12E87607DAC5}" destId="{9A376635-4FF2-4D76-B854-7BBA1EB486A5}" srcOrd="0" destOrd="0" presId="urn:microsoft.com/office/officeart/2005/8/layout/hierarchy3"/>
    <dgm:cxn modelId="{E42EBDC0-951D-4AFD-862F-A68A58A2BDDF}" type="presParOf" srcId="{E1E48EC5-9387-459B-B800-12E87607DAC5}" destId="{E3277145-EB40-4013-A26C-85579BD29AC8}" srcOrd="1" destOrd="0" presId="urn:microsoft.com/office/officeart/2005/8/layout/hierarchy3"/>
    <dgm:cxn modelId="{4EEA19D1-B2AC-4FA9-927F-0CC0D1A3F4CB}" type="presParOf" srcId="{83ED9CF2-B2DB-497B-B641-60FF6B7F6ADC}" destId="{C3548A38-97F4-48AF-9B40-C3C25FEE2ACF}" srcOrd="1" destOrd="0" presId="urn:microsoft.com/office/officeart/2005/8/layout/hierarchy3"/>
    <dgm:cxn modelId="{7BBEEF33-6743-41C9-8FBB-E3A904E5A235}" type="presParOf" srcId="{C3548A38-97F4-48AF-9B40-C3C25FEE2ACF}" destId="{2D5E155C-9400-493B-8012-4066998EE56C}" srcOrd="0" destOrd="0" presId="urn:microsoft.com/office/officeart/2005/8/layout/hierarchy3"/>
    <dgm:cxn modelId="{94F70EC0-84E1-48D8-90AF-954B591D1725}" type="presParOf" srcId="{C3548A38-97F4-48AF-9B40-C3C25FEE2ACF}" destId="{A3312018-2D0B-4D4A-9ABD-D7D01C89CF91}" srcOrd="1" destOrd="0" presId="urn:microsoft.com/office/officeart/2005/8/layout/hierarchy3"/>
    <dgm:cxn modelId="{FDCC9811-DC1F-4685-B453-8F02D0ECA7BD}" type="presParOf" srcId="{C3548A38-97F4-48AF-9B40-C3C25FEE2ACF}" destId="{9AB17302-7EBD-493B-A277-99211014E93E}" srcOrd="2" destOrd="0" presId="urn:microsoft.com/office/officeart/2005/8/layout/hierarchy3"/>
    <dgm:cxn modelId="{3879A25A-AB36-4362-8883-50EACBC53711}" type="presParOf" srcId="{C3548A38-97F4-48AF-9B40-C3C25FEE2ACF}" destId="{4E8B11CF-441C-4FFF-9373-716FAC56A40A}" srcOrd="3" destOrd="0" presId="urn:microsoft.com/office/officeart/2005/8/layout/hierarchy3"/>
    <dgm:cxn modelId="{CCC27C8F-5D5A-41D3-9E24-51F199C2E443}" type="presParOf" srcId="{C3548A38-97F4-48AF-9B40-C3C25FEE2ACF}" destId="{8C489C88-9196-4A76-BB25-E41DF28167F5}" srcOrd="4" destOrd="0" presId="urn:microsoft.com/office/officeart/2005/8/layout/hierarchy3"/>
    <dgm:cxn modelId="{EEC409AD-D54F-492A-AF41-8E37F4FCD712}" type="presParOf" srcId="{C3548A38-97F4-48AF-9B40-C3C25FEE2ACF}" destId="{90672CFC-E73E-4BC9-99E3-6108AE4DB8F1}" srcOrd="5" destOrd="0" presId="urn:microsoft.com/office/officeart/2005/8/layout/hierarchy3"/>
    <dgm:cxn modelId="{7F9A5B8A-E3A5-4CCE-B87E-4D3A0EEF82FD}" type="presParOf" srcId="{B16A9D52-4912-4445-A5C0-991A115AAE38}" destId="{1AD81821-5ADB-4EDA-A86D-3700A76E1CE3}" srcOrd="2" destOrd="0" presId="urn:microsoft.com/office/officeart/2005/8/layout/hierarchy3"/>
    <dgm:cxn modelId="{2576384C-0C9C-4FAD-9E80-3A23E7FE923A}" type="presParOf" srcId="{1AD81821-5ADB-4EDA-A86D-3700A76E1CE3}" destId="{039432EF-537A-4030-AF44-F02C28011341}" srcOrd="0" destOrd="0" presId="urn:microsoft.com/office/officeart/2005/8/layout/hierarchy3"/>
    <dgm:cxn modelId="{3047DD43-CCDB-4470-8145-4F30EDF371CE}" type="presParOf" srcId="{039432EF-537A-4030-AF44-F02C28011341}" destId="{7EBA2B82-6816-4604-8E0D-6646C0FB73E7}" srcOrd="0" destOrd="0" presId="urn:microsoft.com/office/officeart/2005/8/layout/hierarchy3"/>
    <dgm:cxn modelId="{6B0232E5-BE62-4A2A-BDFC-1545405D4270}" type="presParOf" srcId="{039432EF-537A-4030-AF44-F02C28011341}" destId="{056730D6-2518-4D0B-B0A6-0CF8CDCD1C9C}" srcOrd="1" destOrd="0" presId="urn:microsoft.com/office/officeart/2005/8/layout/hierarchy3"/>
    <dgm:cxn modelId="{EB581F5A-EF9A-4D72-A68C-53744DA4590E}" type="presParOf" srcId="{1AD81821-5ADB-4EDA-A86D-3700A76E1CE3}" destId="{D54DA3CC-F961-4BAB-A82A-7D1905F8942A}" srcOrd="1" destOrd="0" presId="urn:microsoft.com/office/officeart/2005/8/layout/hierarchy3"/>
    <dgm:cxn modelId="{D1B63583-6F67-4201-BE10-C8FA9B176539}" type="presParOf" srcId="{D54DA3CC-F961-4BAB-A82A-7D1905F8942A}" destId="{4E4463E4-869A-4C79-9F47-03F22916B8C1}" srcOrd="0" destOrd="0" presId="urn:microsoft.com/office/officeart/2005/8/layout/hierarchy3"/>
    <dgm:cxn modelId="{36DD6557-C160-4A5D-BE44-C475F49D484D}" type="presParOf" srcId="{D54DA3CC-F961-4BAB-A82A-7D1905F8942A}" destId="{4BAEF179-BAA3-471A-B590-36B187653F52}" srcOrd="1" destOrd="0" presId="urn:microsoft.com/office/officeart/2005/8/layout/hierarchy3"/>
    <dgm:cxn modelId="{E03051CC-2684-467E-AF66-500435722FFE}" type="presParOf" srcId="{D54DA3CC-F961-4BAB-A82A-7D1905F8942A}" destId="{677E5EC3-D1E8-44FA-9F67-1BFE7F0A7B53}" srcOrd="2" destOrd="0" presId="urn:microsoft.com/office/officeart/2005/8/layout/hierarchy3"/>
    <dgm:cxn modelId="{20659514-5699-4221-AFDC-26EEBE265469}" type="presParOf" srcId="{D54DA3CC-F961-4BAB-A82A-7D1905F8942A}" destId="{FDB02AAD-F54B-4DA4-9DCD-8AA389DE96C2}" srcOrd="3" destOrd="0" presId="urn:microsoft.com/office/officeart/2005/8/layout/hierarchy3"/>
    <dgm:cxn modelId="{7F6047AC-E963-4996-B6A9-1DB1D37D8513}" type="presParOf" srcId="{D54DA3CC-F961-4BAB-A82A-7D1905F8942A}" destId="{88EE46BF-2EF0-4046-AD04-4590763A2EDB}" srcOrd="4" destOrd="0" presId="urn:microsoft.com/office/officeart/2005/8/layout/hierarchy3"/>
    <dgm:cxn modelId="{C5DE5EB5-8E2F-44C5-BF72-6F27C09FE3EF}" type="presParOf" srcId="{D54DA3CC-F961-4BAB-A82A-7D1905F8942A}" destId="{A92F1909-3FEE-476B-8A49-6F8388524F35}" srcOrd="5" destOrd="0" presId="urn:microsoft.com/office/officeart/2005/8/layout/hierarchy3"/>
    <dgm:cxn modelId="{97BE5AEF-6CA1-4A25-8884-BB47426A2B64}" type="presParOf" srcId="{D54DA3CC-F961-4BAB-A82A-7D1905F8942A}" destId="{41DDC7D2-B35C-47E5-BD55-1788D9655DCE}" srcOrd="6" destOrd="0" presId="urn:microsoft.com/office/officeart/2005/8/layout/hierarchy3"/>
    <dgm:cxn modelId="{2FF1A42A-7829-4871-B5A7-2CC5F6476BC4}" type="presParOf" srcId="{D54DA3CC-F961-4BAB-A82A-7D1905F8942A}" destId="{9D3488BE-7AB7-4E45-B31E-2AEC240B68C7}" srcOrd="7"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6812C2-6114-40FC-AD84-FF4038A37E1F}">
      <dsp:nvSpPr>
        <dsp:cNvPr id="0" name=""/>
        <dsp:cNvSpPr/>
      </dsp:nvSpPr>
      <dsp:spPr>
        <a:xfrm>
          <a:off x="2742" y="180884"/>
          <a:ext cx="2588479" cy="8841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34290" rIns="51435" bIns="34290" numCol="1" spcCol="1270" anchor="ctr" anchorCtr="0">
          <a:noAutofit/>
        </a:bodyPr>
        <a:lstStyle/>
        <a:p>
          <a:pPr marL="0" lvl="0" indent="0" algn="ctr" defTabSz="1200150" rtl="0">
            <a:lnSpc>
              <a:spcPct val="90000"/>
            </a:lnSpc>
            <a:spcBef>
              <a:spcPct val="0"/>
            </a:spcBef>
            <a:spcAft>
              <a:spcPct val="35000"/>
            </a:spcAft>
            <a:buNone/>
          </a:pPr>
          <a:r>
            <a:rPr lang="en-US" sz="2700" b="1" kern="1200"/>
            <a:t>Net Promoter Score</a:t>
          </a:r>
          <a:r>
            <a:rPr lang="en-US" sz="2700" b="1" kern="1200">
              <a:latin typeface="Aptos Display" panose="02110004020202020204"/>
            </a:rPr>
            <a:t> </a:t>
          </a:r>
          <a:endParaRPr lang="en-US" sz="2700" kern="1200"/>
        </a:p>
      </dsp:txBody>
      <dsp:txXfrm>
        <a:off x="28638" y="206780"/>
        <a:ext cx="2536687" cy="832366"/>
      </dsp:txXfrm>
    </dsp:sp>
    <dsp:sp modelId="{C977F75E-FA0C-498A-9F44-03BB710505C1}">
      <dsp:nvSpPr>
        <dsp:cNvPr id="0" name=""/>
        <dsp:cNvSpPr/>
      </dsp:nvSpPr>
      <dsp:spPr>
        <a:xfrm>
          <a:off x="261590" y="1065043"/>
          <a:ext cx="258847" cy="497091"/>
        </a:xfrm>
        <a:custGeom>
          <a:avLst/>
          <a:gdLst/>
          <a:ahLst/>
          <a:cxnLst/>
          <a:rect l="0" t="0" r="0" b="0"/>
          <a:pathLst>
            <a:path>
              <a:moveTo>
                <a:pt x="0" y="0"/>
              </a:moveTo>
              <a:lnTo>
                <a:pt x="0" y="497091"/>
              </a:lnTo>
              <a:lnTo>
                <a:pt x="258847" y="497091"/>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DE20ED-E021-4A8A-9A16-191A20E957B5}">
      <dsp:nvSpPr>
        <dsp:cNvPr id="0" name=""/>
        <dsp:cNvSpPr/>
      </dsp:nvSpPr>
      <dsp:spPr>
        <a:xfrm>
          <a:off x="520438" y="1286082"/>
          <a:ext cx="2005709" cy="55210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latin typeface="+mj-lt"/>
            </a:rPr>
            <a:t>Management</a:t>
          </a:r>
          <a:endParaRPr lang="en-US" sz="2000" kern="1200"/>
        </a:p>
      </dsp:txBody>
      <dsp:txXfrm>
        <a:off x="536609" y="1302253"/>
        <a:ext cx="1973367" cy="519761"/>
      </dsp:txXfrm>
    </dsp:sp>
    <dsp:sp modelId="{C2D3A369-D602-4ED5-A1A8-768AEEEC54BD}">
      <dsp:nvSpPr>
        <dsp:cNvPr id="0" name=""/>
        <dsp:cNvSpPr/>
      </dsp:nvSpPr>
      <dsp:spPr>
        <a:xfrm>
          <a:off x="261590" y="1065043"/>
          <a:ext cx="299943" cy="1247114"/>
        </a:xfrm>
        <a:custGeom>
          <a:avLst/>
          <a:gdLst/>
          <a:ahLst/>
          <a:cxnLst/>
          <a:rect l="0" t="0" r="0" b="0"/>
          <a:pathLst>
            <a:path>
              <a:moveTo>
                <a:pt x="0" y="0"/>
              </a:moveTo>
              <a:lnTo>
                <a:pt x="0" y="1247114"/>
              </a:lnTo>
              <a:lnTo>
                <a:pt x="299943" y="1247114"/>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8D05A5-08B6-42A9-B198-4D58AD1CB538}">
      <dsp:nvSpPr>
        <dsp:cNvPr id="0" name=""/>
        <dsp:cNvSpPr/>
      </dsp:nvSpPr>
      <dsp:spPr>
        <a:xfrm>
          <a:off x="561533" y="2054239"/>
          <a:ext cx="1961190" cy="51583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mj-lt"/>
            </a:rPr>
            <a:t>Marketing</a:t>
          </a:r>
          <a:r>
            <a:rPr lang="en-US" sz="2000" kern="1200">
              <a:latin typeface="+mj-lt"/>
              <a:ea typeface="+mj-lt"/>
              <a:cs typeface="+mj-lt"/>
            </a:rPr>
            <a:t> </a:t>
          </a:r>
          <a:r>
            <a:rPr lang="en-US" sz="2000" b="0" kern="1200">
              <a:latin typeface="+mj-lt"/>
              <a:ea typeface="+mj-lt"/>
              <a:cs typeface="+mj-lt"/>
            </a:rPr>
            <a:t>Team</a:t>
          </a:r>
          <a:endParaRPr lang="en-US" sz="2000" b="0" kern="1200">
            <a:latin typeface="Aptos Display" panose="02110004020202020204"/>
            <a:ea typeface="+mj-lt"/>
            <a:cs typeface="+mj-lt"/>
          </a:endParaRPr>
        </a:p>
      </dsp:txBody>
      <dsp:txXfrm>
        <a:off x="576641" y="2069347"/>
        <a:ext cx="1930974" cy="485619"/>
      </dsp:txXfrm>
    </dsp:sp>
    <dsp:sp modelId="{78F9F7BE-71DA-4728-9B89-98C4AD03C0E4}">
      <dsp:nvSpPr>
        <dsp:cNvPr id="0" name=""/>
        <dsp:cNvSpPr/>
      </dsp:nvSpPr>
      <dsp:spPr>
        <a:xfrm>
          <a:off x="261590" y="1065043"/>
          <a:ext cx="258847" cy="1956368"/>
        </a:xfrm>
        <a:custGeom>
          <a:avLst/>
          <a:gdLst/>
          <a:ahLst/>
          <a:cxnLst/>
          <a:rect l="0" t="0" r="0" b="0"/>
          <a:pathLst>
            <a:path>
              <a:moveTo>
                <a:pt x="0" y="0"/>
              </a:moveTo>
              <a:lnTo>
                <a:pt x="0" y="1956368"/>
              </a:lnTo>
              <a:lnTo>
                <a:pt x="258847" y="1956368"/>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5B6755-C044-4DD6-A033-DB8AE390656D}">
      <dsp:nvSpPr>
        <dsp:cNvPr id="0" name=""/>
        <dsp:cNvSpPr/>
      </dsp:nvSpPr>
      <dsp:spPr>
        <a:xfrm>
          <a:off x="520438" y="2796101"/>
          <a:ext cx="1987545" cy="45062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latin typeface="+mj-lt"/>
            </a:rPr>
            <a:t>Analysts</a:t>
          </a:r>
          <a:endParaRPr lang="en-US" sz="2000" kern="1200"/>
        </a:p>
      </dsp:txBody>
      <dsp:txXfrm>
        <a:off x="533636" y="2809299"/>
        <a:ext cx="1961149" cy="424224"/>
      </dsp:txXfrm>
    </dsp:sp>
    <dsp:sp modelId="{653ABA79-5C20-4284-8001-1D1BBCCAFA5D}">
      <dsp:nvSpPr>
        <dsp:cNvPr id="0" name=""/>
        <dsp:cNvSpPr/>
      </dsp:nvSpPr>
      <dsp:spPr>
        <a:xfrm>
          <a:off x="261590" y="1065043"/>
          <a:ext cx="258847" cy="2666974"/>
        </a:xfrm>
        <a:custGeom>
          <a:avLst/>
          <a:gdLst/>
          <a:ahLst/>
          <a:cxnLst/>
          <a:rect l="0" t="0" r="0" b="0"/>
          <a:pathLst>
            <a:path>
              <a:moveTo>
                <a:pt x="0" y="0"/>
              </a:moveTo>
              <a:lnTo>
                <a:pt x="0" y="2666974"/>
              </a:lnTo>
              <a:lnTo>
                <a:pt x="258847" y="2666974"/>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ADC21FA-F7CA-4295-8770-762F7A906CC1}">
      <dsp:nvSpPr>
        <dsp:cNvPr id="0" name=""/>
        <dsp:cNvSpPr/>
      </dsp:nvSpPr>
      <dsp:spPr>
        <a:xfrm>
          <a:off x="520438" y="3467760"/>
          <a:ext cx="1992114" cy="52851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latin typeface="+mj-lt"/>
            </a:rPr>
            <a:t>Investors</a:t>
          </a:r>
          <a:endParaRPr lang="en-US" sz="2000" kern="1200"/>
        </a:p>
      </dsp:txBody>
      <dsp:txXfrm>
        <a:off x="535918" y="3483240"/>
        <a:ext cx="1961154" cy="497554"/>
      </dsp:txXfrm>
    </dsp:sp>
    <dsp:sp modelId="{FE97126D-FA85-43F2-A85F-703568377D91}">
      <dsp:nvSpPr>
        <dsp:cNvPr id="0" name=""/>
        <dsp:cNvSpPr/>
      </dsp:nvSpPr>
      <dsp:spPr>
        <a:xfrm>
          <a:off x="261590" y="1065043"/>
          <a:ext cx="258847" cy="3398721"/>
        </a:xfrm>
        <a:custGeom>
          <a:avLst/>
          <a:gdLst/>
          <a:ahLst/>
          <a:cxnLst/>
          <a:rect l="0" t="0" r="0" b="0"/>
          <a:pathLst>
            <a:path>
              <a:moveTo>
                <a:pt x="0" y="0"/>
              </a:moveTo>
              <a:lnTo>
                <a:pt x="0" y="3398721"/>
              </a:lnTo>
              <a:lnTo>
                <a:pt x="258847" y="3398721"/>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BCC82B-0752-4990-B5FC-425C4DB2C94D}">
      <dsp:nvSpPr>
        <dsp:cNvPr id="0" name=""/>
        <dsp:cNvSpPr/>
      </dsp:nvSpPr>
      <dsp:spPr>
        <a:xfrm>
          <a:off x="520438" y="4217314"/>
          <a:ext cx="1999499" cy="49290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latin typeface="+mj-lt"/>
            </a:rPr>
            <a:t>Travelers</a:t>
          </a:r>
          <a:endParaRPr lang="en-US" sz="2000" kern="1200"/>
        </a:p>
      </dsp:txBody>
      <dsp:txXfrm>
        <a:off x="534875" y="4231751"/>
        <a:ext cx="1970625" cy="464026"/>
      </dsp:txXfrm>
    </dsp:sp>
    <dsp:sp modelId="{9A376635-4FF2-4D76-B854-7BBA1EB486A5}">
      <dsp:nvSpPr>
        <dsp:cNvPr id="0" name=""/>
        <dsp:cNvSpPr/>
      </dsp:nvSpPr>
      <dsp:spPr>
        <a:xfrm>
          <a:off x="3033300" y="180884"/>
          <a:ext cx="2490001" cy="8841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34290" rIns="51435" bIns="34290" numCol="1" spcCol="1270" anchor="ctr" anchorCtr="0">
          <a:noAutofit/>
        </a:bodyPr>
        <a:lstStyle/>
        <a:p>
          <a:pPr marL="0" lvl="0" indent="0" algn="ctr" defTabSz="1200150" rtl="0">
            <a:lnSpc>
              <a:spcPct val="90000"/>
            </a:lnSpc>
            <a:spcBef>
              <a:spcPct val="0"/>
            </a:spcBef>
            <a:spcAft>
              <a:spcPct val="35000"/>
            </a:spcAft>
            <a:buNone/>
          </a:pPr>
          <a:r>
            <a:rPr lang="en-US" sz="2700" b="1" kern="1200"/>
            <a:t>Airline Performance</a:t>
          </a:r>
          <a:r>
            <a:rPr lang="en-US" sz="2700" b="1" kern="1200">
              <a:latin typeface="Aptos Display" panose="02110004020202020204"/>
            </a:rPr>
            <a:t> </a:t>
          </a:r>
          <a:endParaRPr lang="en-US" sz="2700" kern="1200"/>
        </a:p>
      </dsp:txBody>
      <dsp:txXfrm>
        <a:off x="3059196" y="206780"/>
        <a:ext cx="2438209" cy="832366"/>
      </dsp:txXfrm>
    </dsp:sp>
    <dsp:sp modelId="{2D5E155C-9400-493B-8012-4066998EE56C}">
      <dsp:nvSpPr>
        <dsp:cNvPr id="0" name=""/>
        <dsp:cNvSpPr/>
      </dsp:nvSpPr>
      <dsp:spPr>
        <a:xfrm>
          <a:off x="3282300" y="1065043"/>
          <a:ext cx="249000" cy="556564"/>
        </a:xfrm>
        <a:custGeom>
          <a:avLst/>
          <a:gdLst/>
          <a:ahLst/>
          <a:cxnLst/>
          <a:rect l="0" t="0" r="0" b="0"/>
          <a:pathLst>
            <a:path>
              <a:moveTo>
                <a:pt x="0" y="0"/>
              </a:moveTo>
              <a:lnTo>
                <a:pt x="0" y="556564"/>
              </a:lnTo>
              <a:lnTo>
                <a:pt x="249000" y="556564"/>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312018-2D0B-4D4A-9ABD-D7D01C89CF91}">
      <dsp:nvSpPr>
        <dsp:cNvPr id="0" name=""/>
        <dsp:cNvSpPr/>
      </dsp:nvSpPr>
      <dsp:spPr>
        <a:xfrm>
          <a:off x="3531301" y="1286082"/>
          <a:ext cx="1933632" cy="671049"/>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Airline managers</a:t>
          </a:r>
        </a:p>
      </dsp:txBody>
      <dsp:txXfrm>
        <a:off x="3550955" y="1305736"/>
        <a:ext cx="1894324" cy="631741"/>
      </dsp:txXfrm>
    </dsp:sp>
    <dsp:sp modelId="{9AB17302-7EBD-493B-A277-99211014E93E}">
      <dsp:nvSpPr>
        <dsp:cNvPr id="0" name=""/>
        <dsp:cNvSpPr/>
      </dsp:nvSpPr>
      <dsp:spPr>
        <a:xfrm>
          <a:off x="3282300" y="1065043"/>
          <a:ext cx="249000" cy="1376068"/>
        </a:xfrm>
        <a:custGeom>
          <a:avLst/>
          <a:gdLst/>
          <a:ahLst/>
          <a:cxnLst/>
          <a:rect l="0" t="0" r="0" b="0"/>
          <a:pathLst>
            <a:path>
              <a:moveTo>
                <a:pt x="0" y="0"/>
              </a:moveTo>
              <a:lnTo>
                <a:pt x="0" y="1376068"/>
              </a:lnTo>
              <a:lnTo>
                <a:pt x="249000" y="1376068"/>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E8B11CF-441C-4FFF-9373-716FAC56A40A}">
      <dsp:nvSpPr>
        <dsp:cNvPr id="0" name=""/>
        <dsp:cNvSpPr/>
      </dsp:nvSpPr>
      <dsp:spPr>
        <a:xfrm>
          <a:off x="3531301" y="2178171"/>
          <a:ext cx="1919457" cy="525879"/>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Operations staff</a:t>
          </a:r>
        </a:p>
      </dsp:txBody>
      <dsp:txXfrm>
        <a:off x="3546703" y="2193573"/>
        <a:ext cx="1888653" cy="495075"/>
      </dsp:txXfrm>
    </dsp:sp>
    <dsp:sp modelId="{8C489C88-9196-4A76-BB25-E41DF28167F5}">
      <dsp:nvSpPr>
        <dsp:cNvPr id="0" name=""/>
        <dsp:cNvSpPr/>
      </dsp:nvSpPr>
      <dsp:spPr>
        <a:xfrm>
          <a:off x="3282300" y="1065043"/>
          <a:ext cx="249000" cy="2302126"/>
        </a:xfrm>
        <a:custGeom>
          <a:avLst/>
          <a:gdLst/>
          <a:ahLst/>
          <a:cxnLst/>
          <a:rect l="0" t="0" r="0" b="0"/>
          <a:pathLst>
            <a:path>
              <a:moveTo>
                <a:pt x="0" y="0"/>
              </a:moveTo>
              <a:lnTo>
                <a:pt x="0" y="2302126"/>
              </a:lnTo>
              <a:lnTo>
                <a:pt x="249000" y="2302126"/>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0672CFC-E73E-4BC9-99E3-6108AE4DB8F1}">
      <dsp:nvSpPr>
        <dsp:cNvPr id="0" name=""/>
        <dsp:cNvSpPr/>
      </dsp:nvSpPr>
      <dsp:spPr>
        <a:xfrm>
          <a:off x="3531301" y="2925090"/>
          <a:ext cx="1919457" cy="884158"/>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Customer service staff</a:t>
          </a:r>
        </a:p>
      </dsp:txBody>
      <dsp:txXfrm>
        <a:off x="3557197" y="2950986"/>
        <a:ext cx="1867665" cy="832366"/>
      </dsp:txXfrm>
    </dsp:sp>
    <dsp:sp modelId="{7EBA2B82-6816-4604-8E0D-6646C0FB73E7}">
      <dsp:nvSpPr>
        <dsp:cNvPr id="0" name=""/>
        <dsp:cNvSpPr/>
      </dsp:nvSpPr>
      <dsp:spPr>
        <a:xfrm>
          <a:off x="5968124" y="172105"/>
          <a:ext cx="2533077" cy="8841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34290" rIns="51435" bIns="34290" numCol="1" spcCol="1270" anchor="ctr" anchorCtr="0">
          <a:noAutofit/>
        </a:bodyPr>
        <a:lstStyle/>
        <a:p>
          <a:pPr marL="0" lvl="0" indent="0" algn="ctr" defTabSz="1200150" rtl="0">
            <a:lnSpc>
              <a:spcPct val="90000"/>
            </a:lnSpc>
            <a:spcBef>
              <a:spcPct val="0"/>
            </a:spcBef>
            <a:spcAft>
              <a:spcPct val="35000"/>
            </a:spcAft>
            <a:buNone/>
          </a:pPr>
          <a:r>
            <a:rPr lang="en-US" sz="2700" b="1" kern="1200">
              <a:solidFill>
                <a:schemeClr val="bg1"/>
              </a:solidFill>
              <a:latin typeface="Aptos Display" panose="02110004020202020204"/>
            </a:rPr>
            <a:t>Real-Time Dashboard</a:t>
          </a:r>
          <a:endParaRPr lang="en-US" sz="2700" kern="1200">
            <a:solidFill>
              <a:schemeClr val="bg1"/>
            </a:solidFill>
          </a:endParaRPr>
        </a:p>
      </dsp:txBody>
      <dsp:txXfrm>
        <a:off x="5994020" y="198001"/>
        <a:ext cx="2481285" cy="832366"/>
      </dsp:txXfrm>
    </dsp:sp>
    <dsp:sp modelId="{4E4463E4-869A-4C79-9F47-03F22916B8C1}">
      <dsp:nvSpPr>
        <dsp:cNvPr id="0" name=""/>
        <dsp:cNvSpPr/>
      </dsp:nvSpPr>
      <dsp:spPr>
        <a:xfrm>
          <a:off x="6221431" y="1056263"/>
          <a:ext cx="250565" cy="509394"/>
        </a:xfrm>
        <a:custGeom>
          <a:avLst/>
          <a:gdLst/>
          <a:ahLst/>
          <a:cxnLst/>
          <a:rect l="0" t="0" r="0" b="0"/>
          <a:pathLst>
            <a:path>
              <a:moveTo>
                <a:pt x="0" y="0"/>
              </a:moveTo>
              <a:lnTo>
                <a:pt x="0" y="509394"/>
              </a:lnTo>
              <a:lnTo>
                <a:pt x="250565" y="509394"/>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AEF179-BAA3-471A-B590-36B187653F52}">
      <dsp:nvSpPr>
        <dsp:cNvPr id="0" name=""/>
        <dsp:cNvSpPr/>
      </dsp:nvSpPr>
      <dsp:spPr>
        <a:xfrm>
          <a:off x="6471997" y="1286082"/>
          <a:ext cx="1788178" cy="55915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Passengers</a:t>
          </a:r>
        </a:p>
      </dsp:txBody>
      <dsp:txXfrm>
        <a:off x="6488374" y="1302459"/>
        <a:ext cx="1755424" cy="526396"/>
      </dsp:txXfrm>
    </dsp:sp>
    <dsp:sp modelId="{677E5EC3-D1E8-44FA-9F67-1BFE7F0A7B53}">
      <dsp:nvSpPr>
        <dsp:cNvPr id="0" name=""/>
        <dsp:cNvSpPr/>
      </dsp:nvSpPr>
      <dsp:spPr>
        <a:xfrm>
          <a:off x="6221431" y="1056263"/>
          <a:ext cx="250565" cy="1249072"/>
        </a:xfrm>
        <a:custGeom>
          <a:avLst/>
          <a:gdLst/>
          <a:ahLst/>
          <a:cxnLst/>
          <a:rect l="0" t="0" r="0" b="0"/>
          <a:pathLst>
            <a:path>
              <a:moveTo>
                <a:pt x="0" y="0"/>
              </a:moveTo>
              <a:lnTo>
                <a:pt x="0" y="1249072"/>
              </a:lnTo>
              <a:lnTo>
                <a:pt x="250565" y="1249072"/>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B02AAD-F54B-4DA4-9DCD-8AA389DE96C2}">
      <dsp:nvSpPr>
        <dsp:cNvPr id="0" name=""/>
        <dsp:cNvSpPr/>
      </dsp:nvSpPr>
      <dsp:spPr>
        <a:xfrm>
          <a:off x="6471997" y="2066272"/>
          <a:ext cx="1764157" cy="478126"/>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Airlines</a:t>
          </a:r>
        </a:p>
      </dsp:txBody>
      <dsp:txXfrm>
        <a:off x="6486001" y="2080276"/>
        <a:ext cx="1736149" cy="450118"/>
      </dsp:txXfrm>
    </dsp:sp>
    <dsp:sp modelId="{88EE46BF-2EF0-4046-AD04-4590763A2EDB}">
      <dsp:nvSpPr>
        <dsp:cNvPr id="0" name=""/>
        <dsp:cNvSpPr/>
      </dsp:nvSpPr>
      <dsp:spPr>
        <a:xfrm>
          <a:off x="6221431" y="1056263"/>
          <a:ext cx="250565" cy="2151254"/>
        </a:xfrm>
        <a:custGeom>
          <a:avLst/>
          <a:gdLst/>
          <a:ahLst/>
          <a:cxnLst/>
          <a:rect l="0" t="0" r="0" b="0"/>
          <a:pathLst>
            <a:path>
              <a:moveTo>
                <a:pt x="0" y="0"/>
              </a:moveTo>
              <a:lnTo>
                <a:pt x="0" y="2151254"/>
              </a:lnTo>
              <a:lnTo>
                <a:pt x="250565" y="2151254"/>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2F1909-3FEE-476B-8A49-6F8388524F35}">
      <dsp:nvSpPr>
        <dsp:cNvPr id="0" name=""/>
        <dsp:cNvSpPr/>
      </dsp:nvSpPr>
      <dsp:spPr>
        <a:xfrm>
          <a:off x="6471997" y="2765438"/>
          <a:ext cx="1799113" cy="884158"/>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Freight forwarders</a:t>
          </a:r>
        </a:p>
      </dsp:txBody>
      <dsp:txXfrm>
        <a:off x="6497893" y="2791334"/>
        <a:ext cx="1747321" cy="832366"/>
      </dsp:txXfrm>
    </dsp:sp>
    <dsp:sp modelId="{41DDC7D2-B35C-47E5-BD55-1788D9655DCE}">
      <dsp:nvSpPr>
        <dsp:cNvPr id="0" name=""/>
        <dsp:cNvSpPr/>
      </dsp:nvSpPr>
      <dsp:spPr>
        <a:xfrm>
          <a:off x="6221431" y="1056263"/>
          <a:ext cx="250565" cy="3031022"/>
        </a:xfrm>
        <a:custGeom>
          <a:avLst/>
          <a:gdLst/>
          <a:ahLst/>
          <a:cxnLst/>
          <a:rect l="0" t="0" r="0" b="0"/>
          <a:pathLst>
            <a:path>
              <a:moveTo>
                <a:pt x="0" y="0"/>
              </a:moveTo>
              <a:lnTo>
                <a:pt x="0" y="3031022"/>
              </a:lnTo>
              <a:lnTo>
                <a:pt x="250565" y="3031022"/>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3488BE-7AB7-4E45-B31E-2AEC240B68C7}">
      <dsp:nvSpPr>
        <dsp:cNvPr id="0" name=""/>
        <dsp:cNvSpPr/>
      </dsp:nvSpPr>
      <dsp:spPr>
        <a:xfrm>
          <a:off x="6471997" y="3870636"/>
          <a:ext cx="1786013" cy="433299"/>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rtl="0">
            <a:lnSpc>
              <a:spcPct val="90000"/>
            </a:lnSpc>
            <a:spcBef>
              <a:spcPct val="0"/>
            </a:spcBef>
            <a:spcAft>
              <a:spcPct val="35000"/>
            </a:spcAft>
            <a:buNone/>
          </a:pPr>
          <a:r>
            <a:rPr lang="en-US" sz="2000" kern="1200"/>
            <a:t>Travel Agent</a:t>
          </a:r>
          <a:r>
            <a:rPr lang="en-US" sz="2000" kern="1200">
              <a:latin typeface="Aptos Display" panose="02110004020202020204"/>
            </a:rPr>
            <a:t> </a:t>
          </a:r>
          <a:endParaRPr lang="en-US" sz="2000" kern="1200"/>
        </a:p>
      </dsp:txBody>
      <dsp:txXfrm>
        <a:off x="6484688" y="3883327"/>
        <a:ext cx="1760631" cy="40791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&#65279;<?xml version="1.0" encoding="utf-8"?><Relationships xmlns="http://schemas.openxmlformats.org/package/2006/relationships"><Relationship Type="http://schemas.openxmlformats.org/officeDocument/2006/relationships/theme" Target="/ppt/theme/theme3.xml" Id="rId1"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3645AE-C97E-4DEC-92C5-E6ECDB429C1D}" type="datetimeFigureOut">
              <a:rPr lang="en-US" smtClean="0"/>
              <a:t>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40D448-2DAC-4447-BA31-CEEE4705E1FE}" type="slidenum">
              <a:rPr lang="en-US" smtClean="0"/>
              <a:t>‹#›</a:t>
            </a:fld>
            <a:endParaRPr lang="en-US"/>
          </a:p>
        </p:txBody>
      </p:sp>
    </p:spTree>
    <p:extLst>
      <p:ext uri="{BB962C8B-B14F-4D97-AF65-F5344CB8AC3E}">
        <p14:creationId xmlns:p14="http://schemas.microsoft.com/office/powerpoint/2010/main" val="1590731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Relationships xmlns="http://schemas.openxmlformats.org/package/2006/relationships"><Relationship Type="http://schemas.openxmlformats.org/officeDocument/2006/relationships/slide" Target="/ppt/slides/slide1.xml" Id="rId2" /><Relationship Type="http://schemas.openxmlformats.org/officeDocument/2006/relationships/notesMaster" Target="/ppt/notesMasters/notesMaster1.xml" Id="rId1" /></Relationships>
</file>

<file path=ppt/notesSlides/_rels/notesSlide10.xml.rels>&#65279;<?xml version="1.0" encoding="utf-8"?><Relationships xmlns="http://schemas.openxmlformats.org/package/2006/relationships"><Relationship Type="http://schemas.openxmlformats.org/officeDocument/2006/relationships/slide" Target="/ppt/slides/slide21.xml" Id="rId2" /><Relationship Type="http://schemas.openxmlformats.org/officeDocument/2006/relationships/notesMaster" Target="/ppt/notesMasters/notesMaster1.xml" Id="rId1" /></Relationships>
</file>

<file path=ppt/notesSlides/_rels/notesSlide11.xml.rels>&#65279;<?xml version="1.0" encoding="utf-8"?><Relationships xmlns="http://schemas.openxmlformats.org/package/2006/relationships"><Relationship Type="http://schemas.openxmlformats.org/officeDocument/2006/relationships/slide" Target="/ppt/slides/slide24.xml" Id="rId2" /><Relationship Type="http://schemas.openxmlformats.org/officeDocument/2006/relationships/notesMaster" Target="/ppt/notesMasters/notesMaster1.xml" Id="rId1" /></Relationships>
</file>

<file path=ppt/notesSlides/_rels/notesSlide12.xml.rels>&#65279;<?xml version="1.0" encoding="utf-8"?><Relationships xmlns="http://schemas.openxmlformats.org/package/2006/relationships"><Relationship Type="http://schemas.openxmlformats.org/officeDocument/2006/relationships/slide" Target="/ppt/slides/slide30.xml" Id="rId2" /><Relationship Type="http://schemas.openxmlformats.org/officeDocument/2006/relationships/notesMaster" Target="/ppt/notesMasters/notesMaster1.xml" Id="rId1" /></Relationships>
</file>

<file path=ppt/notesSlides/_rels/notesSlide2.xml.rels>&#65279;<?xml version="1.0" encoding="utf-8"?><Relationships xmlns="http://schemas.openxmlformats.org/package/2006/relationships"><Relationship Type="http://schemas.openxmlformats.org/officeDocument/2006/relationships/slide" Target="/ppt/slides/slide2.xml" Id="rId2" /><Relationship Type="http://schemas.openxmlformats.org/officeDocument/2006/relationships/notesMaster" Target="/ppt/notesMasters/notesMaster1.xml" Id="rId1" /></Relationships>
</file>

<file path=ppt/notesSlides/_rels/notesSlide3.xml.rels>&#65279;<?xml version="1.0" encoding="utf-8"?><Relationships xmlns="http://schemas.openxmlformats.org/package/2006/relationships"><Relationship Type="http://schemas.openxmlformats.org/officeDocument/2006/relationships/slide" Target="/ppt/slides/slide3.xml" Id="rId2" /><Relationship Type="http://schemas.openxmlformats.org/officeDocument/2006/relationships/notesMaster" Target="/ppt/notesMasters/notesMaster1.xml" Id="rId1" /></Relationships>
</file>

<file path=ppt/notesSlides/_rels/notesSlide4.xml.rels>&#65279;<?xml version="1.0" encoding="utf-8"?><Relationships xmlns="http://schemas.openxmlformats.org/package/2006/relationships"><Relationship Type="http://schemas.openxmlformats.org/officeDocument/2006/relationships/slide" Target="/ppt/slides/slide4.xml" Id="rId2" /><Relationship Type="http://schemas.openxmlformats.org/officeDocument/2006/relationships/notesMaster" Target="/ppt/notesMasters/notesMaster1.xml" Id="rId1" /></Relationships>
</file>

<file path=ppt/notesSlides/_rels/notesSlide5.xml.rels>&#65279;<?xml version="1.0" encoding="utf-8"?><Relationships xmlns="http://schemas.openxmlformats.org/package/2006/relationships"><Relationship Type="http://schemas.openxmlformats.org/officeDocument/2006/relationships/slide" Target="/ppt/slides/slide5.xml" Id="rId2" /><Relationship Type="http://schemas.openxmlformats.org/officeDocument/2006/relationships/notesMaster" Target="/ppt/notesMasters/notesMaster1.xml" Id="rId1" /></Relationships>
</file>

<file path=ppt/notesSlides/_rels/notesSlide6.xml.rels>&#65279;<?xml version="1.0" encoding="utf-8"?><Relationships xmlns="http://schemas.openxmlformats.org/package/2006/relationships"><Relationship Type="http://schemas.openxmlformats.org/officeDocument/2006/relationships/slide" Target="/ppt/slides/slide6.xml" Id="rId2" /><Relationship Type="http://schemas.openxmlformats.org/officeDocument/2006/relationships/notesMaster" Target="/ppt/notesMasters/notesMaster1.xml" Id="rId1" /></Relationships>
</file>

<file path=ppt/notesSlides/_rels/notesSlide7.xml.rels>&#65279;<?xml version="1.0" encoding="utf-8"?><Relationships xmlns="http://schemas.openxmlformats.org/package/2006/relationships"><Relationship Type="http://schemas.openxmlformats.org/officeDocument/2006/relationships/slide" Target="/ppt/slides/slide7.xml" Id="rId2" /><Relationship Type="http://schemas.openxmlformats.org/officeDocument/2006/relationships/notesMaster" Target="/ppt/notesMasters/notesMaster1.xml" Id="rId1" /></Relationships>
</file>

<file path=ppt/notesSlides/_rels/notesSlide8.xml.rels>&#65279;<?xml version="1.0" encoding="utf-8"?><Relationships xmlns="http://schemas.openxmlformats.org/package/2006/relationships"><Relationship Type="http://schemas.openxmlformats.org/officeDocument/2006/relationships/slide" Target="/ppt/slides/slide18.xml" Id="rId2" /><Relationship Type="http://schemas.openxmlformats.org/officeDocument/2006/relationships/notesMaster" Target="/ppt/notesMasters/notesMaster1.xml" Id="rId1" /></Relationships>
</file>

<file path=ppt/notesSlides/_rels/notesSlide9.xml.rels>&#65279;<?xml version="1.0" encoding="utf-8"?><Relationships xmlns="http://schemas.openxmlformats.org/package/2006/relationships"><Relationship Type="http://schemas.openxmlformats.org/officeDocument/2006/relationships/slide" Target="/ppt/slides/slide20.xml" Id="rId2" /><Relationship Type="http://schemas.openxmlformats.org/officeDocument/2006/relationships/notesMaster" Target="/ppt/notesMasters/notesMaster1.xml" Id="rId1"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40D448-2DAC-4447-BA31-CEEE4705E1FE}" type="slidenum">
              <a:rPr lang="en-US" smtClean="0"/>
              <a:t>1</a:t>
            </a:fld>
            <a:endParaRPr lang="en-US"/>
          </a:p>
        </p:txBody>
      </p:sp>
    </p:spTree>
    <p:extLst>
      <p:ext uri="{BB962C8B-B14F-4D97-AF65-F5344CB8AC3E}">
        <p14:creationId xmlns:p14="http://schemas.microsoft.com/office/powerpoint/2010/main" val="26419929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B40D448-2DAC-4447-BA31-CEEE4705E1FE}" type="slidenum">
              <a:rPr lang="en-US" smtClean="0"/>
              <a:t>21</a:t>
            </a:fld>
            <a:endParaRPr lang="en-US"/>
          </a:p>
        </p:txBody>
      </p:sp>
    </p:spTree>
    <p:extLst>
      <p:ext uri="{BB962C8B-B14F-4D97-AF65-F5344CB8AC3E}">
        <p14:creationId xmlns:p14="http://schemas.microsoft.com/office/powerpoint/2010/main" val="729173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B40D448-2DAC-4447-BA31-CEEE4705E1FE}" type="slidenum">
              <a:rPr lang="en-US" smtClean="0"/>
              <a:t>24</a:t>
            </a:fld>
            <a:endParaRPr lang="en-US"/>
          </a:p>
        </p:txBody>
      </p:sp>
    </p:spTree>
    <p:extLst>
      <p:ext uri="{BB962C8B-B14F-4D97-AF65-F5344CB8AC3E}">
        <p14:creationId xmlns:p14="http://schemas.microsoft.com/office/powerpoint/2010/main" val="914870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40D448-2DAC-4447-BA31-CEEE4705E1FE}" type="slidenum">
              <a:rPr lang="en-US" smtClean="0"/>
              <a:t>30</a:t>
            </a:fld>
            <a:endParaRPr lang="en-US"/>
          </a:p>
        </p:txBody>
      </p:sp>
    </p:spTree>
    <p:extLst>
      <p:ext uri="{BB962C8B-B14F-4D97-AF65-F5344CB8AC3E}">
        <p14:creationId xmlns:p14="http://schemas.microsoft.com/office/powerpoint/2010/main" val="4145459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40D448-2DAC-4447-BA31-CEEE4705E1FE}" type="slidenum">
              <a:rPr lang="en-US" smtClean="0"/>
              <a:t>2</a:t>
            </a:fld>
            <a:endParaRPr lang="en-US"/>
          </a:p>
        </p:txBody>
      </p:sp>
    </p:spTree>
    <p:extLst>
      <p:ext uri="{BB962C8B-B14F-4D97-AF65-F5344CB8AC3E}">
        <p14:creationId xmlns:p14="http://schemas.microsoft.com/office/powerpoint/2010/main" val="88874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40D448-2DAC-4447-BA31-CEEE4705E1FE}" type="slidenum">
              <a:rPr lang="en-US" smtClean="0"/>
              <a:t>3</a:t>
            </a:fld>
            <a:endParaRPr lang="en-US"/>
          </a:p>
        </p:txBody>
      </p:sp>
    </p:spTree>
    <p:extLst>
      <p:ext uri="{BB962C8B-B14F-4D97-AF65-F5344CB8AC3E}">
        <p14:creationId xmlns:p14="http://schemas.microsoft.com/office/powerpoint/2010/main" val="1494302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40D448-2DAC-4447-BA31-CEEE4705E1FE}" type="slidenum">
              <a:rPr lang="en-US" smtClean="0"/>
              <a:t>4</a:t>
            </a:fld>
            <a:endParaRPr lang="en-US"/>
          </a:p>
        </p:txBody>
      </p:sp>
    </p:spTree>
    <p:extLst>
      <p:ext uri="{BB962C8B-B14F-4D97-AF65-F5344CB8AC3E}">
        <p14:creationId xmlns:p14="http://schemas.microsoft.com/office/powerpoint/2010/main" val="1991046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40D448-2DAC-4447-BA31-CEEE4705E1FE}" type="slidenum">
              <a:rPr lang="en-US" smtClean="0"/>
              <a:t>5</a:t>
            </a:fld>
            <a:endParaRPr lang="en-US"/>
          </a:p>
        </p:txBody>
      </p:sp>
    </p:spTree>
    <p:extLst>
      <p:ext uri="{BB962C8B-B14F-4D97-AF65-F5344CB8AC3E}">
        <p14:creationId xmlns:p14="http://schemas.microsoft.com/office/powerpoint/2010/main" val="289120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of the primary challenges we set out to tackle is analyzing historical flight data to identify meaningful patterns and trends related to flight delays and cancellations. </a:t>
            </a:r>
          </a:p>
          <a:p>
            <a:r>
              <a:rPr lang="en-US"/>
              <a:t>Another core problem is analyzing the potential correlation between various factors, such as weather, carrier, security or national aviation system. </a:t>
            </a:r>
          </a:p>
          <a:p>
            <a:r>
              <a:rPr lang="en-US"/>
              <a:t>Additionally, we recognized the importance of incorporating customer feedback and sentiment analysis. By identifying sentiment trends in customer reviews, we can uncover key insights into areas for enhancing customer satisfaction levels.</a:t>
            </a:r>
            <a:endParaRPr lang="en-US" dirty="0"/>
          </a:p>
        </p:txBody>
      </p:sp>
      <p:sp>
        <p:nvSpPr>
          <p:cNvPr id="4" name="Slide Number Placeholder 3"/>
          <p:cNvSpPr>
            <a:spLocks noGrp="1"/>
          </p:cNvSpPr>
          <p:nvPr>
            <p:ph type="sldNum" sz="quarter" idx="5"/>
          </p:nvPr>
        </p:nvSpPr>
        <p:spPr/>
        <p:txBody>
          <a:bodyPr/>
          <a:lstStyle/>
          <a:p>
            <a:fld id="{CB40D448-2DAC-4447-BA31-CEEE4705E1FE}" type="slidenum">
              <a:rPr lang="en-US" smtClean="0"/>
              <a:t>6</a:t>
            </a:fld>
            <a:endParaRPr lang="en-US"/>
          </a:p>
        </p:txBody>
      </p:sp>
    </p:spTree>
    <p:extLst>
      <p:ext uri="{BB962C8B-B14F-4D97-AF65-F5344CB8AC3E}">
        <p14:creationId xmlns:p14="http://schemas.microsoft.com/office/powerpoint/2010/main" val="845109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project aims to drive improvements across multiple facets represented in this balanced scorecard framework.</a:t>
            </a:r>
          </a:p>
          <a:p>
            <a:r>
              <a:rPr lang="en-US"/>
              <a:t>From the Financial perspective, the analysis should enable lesser cancellations of flights, increased profitability for airlines, and ultimately attract more customers On the Customer front, it focuses on fewer delays, and targeting airlines with a more comfortable and satisfactory air travel experience.</a:t>
            </a:r>
          </a:p>
          <a:p>
            <a:r>
              <a:rPr lang="en-US"/>
              <a:t>The Internal Process perspective emphasizes seamless transition and preparation for incoming aircraft arrivals, optimizing turnaround operations</a:t>
            </a:r>
          </a:p>
          <a:p>
            <a:r>
              <a:rPr lang="en-US"/>
              <a:t>Finally, from a Learning and Growth lens, it stresses on facilitating enhanced aircraft testing procedures</a:t>
            </a:r>
          </a:p>
          <a:p>
            <a:r>
              <a:rPr lang="en-US"/>
              <a:t>By holistically addressing these interconnected perspectives, it could reap substantial benefits - from cost savings and revenue gains to elevated customer experiences.</a:t>
            </a:r>
          </a:p>
          <a:p>
            <a:endParaRPr lang="en-US" dirty="0"/>
          </a:p>
        </p:txBody>
      </p:sp>
      <p:sp>
        <p:nvSpPr>
          <p:cNvPr id="4" name="Slide Number Placeholder 3"/>
          <p:cNvSpPr>
            <a:spLocks noGrp="1"/>
          </p:cNvSpPr>
          <p:nvPr>
            <p:ph type="sldNum" sz="quarter" idx="5"/>
          </p:nvPr>
        </p:nvSpPr>
        <p:spPr/>
        <p:txBody>
          <a:bodyPr/>
          <a:lstStyle/>
          <a:p>
            <a:fld id="{CB40D448-2DAC-4447-BA31-CEEE4705E1FE}" type="slidenum">
              <a:rPr lang="en-US" smtClean="0"/>
              <a:t>7</a:t>
            </a:fld>
            <a:endParaRPr lang="en-US"/>
          </a:p>
        </p:txBody>
      </p:sp>
    </p:spTree>
    <p:extLst>
      <p:ext uri="{BB962C8B-B14F-4D97-AF65-F5344CB8AC3E}">
        <p14:creationId xmlns:p14="http://schemas.microsoft.com/office/powerpoint/2010/main" val="94876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B40D448-2DAC-4447-BA31-CEEE4705E1FE}" type="slidenum">
              <a:rPr lang="en-US" smtClean="0"/>
              <a:t>18</a:t>
            </a:fld>
            <a:endParaRPr lang="en-US"/>
          </a:p>
        </p:txBody>
      </p:sp>
    </p:spTree>
    <p:extLst>
      <p:ext uri="{BB962C8B-B14F-4D97-AF65-F5344CB8AC3E}">
        <p14:creationId xmlns:p14="http://schemas.microsoft.com/office/powerpoint/2010/main" val="2887620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B40D448-2DAC-4447-BA31-CEEE4705E1FE}" type="slidenum">
              <a:rPr lang="en-US" smtClean="0"/>
              <a:t>20</a:t>
            </a:fld>
            <a:endParaRPr lang="en-US"/>
          </a:p>
        </p:txBody>
      </p:sp>
    </p:spTree>
    <p:extLst>
      <p:ext uri="{BB962C8B-B14F-4D97-AF65-F5344CB8AC3E}">
        <p14:creationId xmlns:p14="http://schemas.microsoft.com/office/powerpoint/2010/main" val="2810228004"/>
      </p:ext>
    </p:extLst>
  </p:cSld>
  <p:clrMapOvr>
    <a:masterClrMapping/>
  </p:clrMapOvr>
</p:notes>
</file>

<file path=ppt/slideLayouts/_rels/slideLayout1.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12.xml.rels>&#65279;<?xml version="1.0" encoding="utf-8"?><Relationships xmlns="http://schemas.openxmlformats.org/package/2006/relationships"><Relationship Type="http://schemas.openxmlformats.org/officeDocument/2006/relationships/slideMaster" Target="/ppt/slideMasters/slideMaster2.xml" Id="rId1" /></Relationships>
</file>

<file path=ppt/slideLayouts/_rels/slideLayout13.xml.rels>&#65279;<?xml version="1.0" encoding="utf-8"?><Relationships xmlns="http://schemas.openxmlformats.org/package/2006/relationships"><Relationship Type="http://schemas.openxmlformats.org/officeDocument/2006/relationships/slideMaster" Target="/ppt/slideMasters/slideMaster2.xml" Id="rId1" /></Relationships>
</file>

<file path=ppt/slideLayouts/_rels/slideLayout6.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7547E-6103-0C24-E377-7CC5558925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5D1E813-C4C9-C7E9-0798-E25B06F825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6E3605E-037A-429D-CC17-BBD66001D245}"/>
              </a:ext>
            </a:extLst>
          </p:cNvPr>
          <p:cNvSpPr>
            <a:spLocks noGrp="1"/>
          </p:cNvSpPr>
          <p:nvPr>
            <p:ph type="dt" sz="half" idx="10"/>
          </p:nvPr>
        </p:nvSpPr>
        <p:spPr>
          <a:xfrm>
            <a:off x="838200" y="6356350"/>
            <a:ext cx="2743200" cy="365125"/>
          </a:xfrm>
          <a:prstGeom prst="rect">
            <a:avLst/>
          </a:prstGeom>
        </p:spPr>
        <p:txBody>
          <a:bodyPr/>
          <a:lstStyle/>
          <a:p>
            <a:fld id="{EC4E4FD5-596D-4DF0-97FF-67145C58C53C}" type="datetime1">
              <a:rPr lang="en-US" smtClean="0"/>
              <a:t>2/9/2025</a:t>
            </a:fld>
            <a:endParaRPr lang="en-US"/>
          </a:p>
        </p:txBody>
      </p:sp>
      <p:sp>
        <p:nvSpPr>
          <p:cNvPr id="5" name="Footer Placeholder 4">
            <a:extLst>
              <a:ext uri="{FF2B5EF4-FFF2-40B4-BE49-F238E27FC236}">
                <a16:creationId xmlns:a16="http://schemas.microsoft.com/office/drawing/2014/main" id="{B521A576-2F62-6072-87D9-9BEE44FF4663}"/>
              </a:ext>
            </a:extLst>
          </p:cNvPr>
          <p:cNvSpPr>
            <a:spLocks noGrp="1"/>
          </p:cNvSpPr>
          <p:nvPr>
            <p:ph type="ftr" sz="quarter" idx="11"/>
          </p:nvPr>
        </p:nvSpPr>
        <p:spPr>
          <a:xfrm>
            <a:off x="4038600" y="6356350"/>
            <a:ext cx="4114800" cy="365125"/>
          </a:xfrm>
          <a:prstGeom prst="rect">
            <a:avLst/>
          </a:prstGeom>
        </p:spPr>
        <p:txBody>
          <a:bodyPr/>
          <a:lstStyle/>
          <a:p>
            <a:r>
              <a:rPr lang="en-US"/>
              <a:t>Name</a:t>
            </a:r>
          </a:p>
        </p:txBody>
      </p:sp>
      <p:sp>
        <p:nvSpPr>
          <p:cNvPr id="6" name="Slide Number Placeholder 5">
            <a:extLst>
              <a:ext uri="{FF2B5EF4-FFF2-40B4-BE49-F238E27FC236}">
                <a16:creationId xmlns:a16="http://schemas.microsoft.com/office/drawing/2014/main" id="{C2CA16C3-9390-9A0C-2779-A6901D649C21}"/>
              </a:ext>
            </a:extLst>
          </p:cNvPr>
          <p:cNvSpPr>
            <a:spLocks noGrp="1"/>
          </p:cNvSpPr>
          <p:nvPr>
            <p:ph type="sldNum" sz="quarter" idx="12"/>
          </p:nvPr>
        </p:nvSpPr>
        <p:spPr/>
        <p:txBody>
          <a:bodyPr/>
          <a:lstStyle/>
          <a:p>
            <a:fld id="{6216B869-CB53-4AE5-AA3F-CD0CE7E35565}" type="slidenum">
              <a:rPr lang="en-US" smtClean="0"/>
              <a:t>‹#›</a:t>
            </a:fld>
            <a:endParaRPr lang="en-US"/>
          </a:p>
        </p:txBody>
      </p:sp>
    </p:spTree>
    <p:extLst>
      <p:ext uri="{BB962C8B-B14F-4D97-AF65-F5344CB8AC3E}">
        <p14:creationId xmlns:p14="http://schemas.microsoft.com/office/powerpoint/2010/main" val="10308480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11688-B551-8DA2-CCF8-B9B2B5DAF2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0B239A-FBDA-11D7-1AD8-ACBFB27085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8E5A8D-364A-F4C3-8D47-17AA37E4B2D1}"/>
              </a:ext>
            </a:extLst>
          </p:cNvPr>
          <p:cNvSpPr>
            <a:spLocks noGrp="1"/>
          </p:cNvSpPr>
          <p:nvPr>
            <p:ph type="dt" sz="half" idx="10"/>
          </p:nvPr>
        </p:nvSpPr>
        <p:spPr>
          <a:xfrm>
            <a:off x="838200" y="6356350"/>
            <a:ext cx="2743200" cy="365125"/>
          </a:xfrm>
          <a:prstGeom prst="rect">
            <a:avLst/>
          </a:prstGeom>
        </p:spPr>
        <p:txBody>
          <a:bodyPr/>
          <a:lstStyle/>
          <a:p>
            <a:fld id="{ACCC437E-81C4-4476-9B61-EC24387E3D94}" type="datetime1">
              <a:rPr lang="en-US" smtClean="0"/>
              <a:t>2/9/2025</a:t>
            </a:fld>
            <a:endParaRPr lang="en-US"/>
          </a:p>
        </p:txBody>
      </p:sp>
      <p:sp>
        <p:nvSpPr>
          <p:cNvPr id="5" name="Footer Placeholder 4">
            <a:extLst>
              <a:ext uri="{FF2B5EF4-FFF2-40B4-BE49-F238E27FC236}">
                <a16:creationId xmlns:a16="http://schemas.microsoft.com/office/drawing/2014/main" id="{D26B1D1F-83DC-DC21-91D3-E36416BD7FF3}"/>
              </a:ext>
            </a:extLst>
          </p:cNvPr>
          <p:cNvSpPr>
            <a:spLocks noGrp="1"/>
          </p:cNvSpPr>
          <p:nvPr>
            <p:ph type="ftr" sz="quarter" idx="11"/>
          </p:nvPr>
        </p:nvSpPr>
        <p:spPr>
          <a:xfrm>
            <a:off x="4038600" y="6356350"/>
            <a:ext cx="4114800" cy="365125"/>
          </a:xfrm>
          <a:prstGeom prst="rect">
            <a:avLst/>
          </a:prstGeom>
        </p:spPr>
        <p:txBody>
          <a:bodyPr/>
          <a:lstStyle/>
          <a:p>
            <a:r>
              <a:rPr lang="en-US"/>
              <a:t>Name</a:t>
            </a:r>
          </a:p>
        </p:txBody>
      </p:sp>
      <p:sp>
        <p:nvSpPr>
          <p:cNvPr id="6" name="Slide Number Placeholder 5">
            <a:extLst>
              <a:ext uri="{FF2B5EF4-FFF2-40B4-BE49-F238E27FC236}">
                <a16:creationId xmlns:a16="http://schemas.microsoft.com/office/drawing/2014/main" id="{F1CDDDCA-2F4A-54E8-9915-01E1B9A5E0C3}"/>
              </a:ext>
            </a:extLst>
          </p:cNvPr>
          <p:cNvSpPr>
            <a:spLocks noGrp="1"/>
          </p:cNvSpPr>
          <p:nvPr>
            <p:ph type="sldNum" sz="quarter" idx="12"/>
          </p:nvPr>
        </p:nvSpPr>
        <p:spPr>
          <a:xfrm>
            <a:off x="0" y="6450013"/>
            <a:ext cx="491691" cy="407987"/>
          </a:xfrm>
          <a:prstGeom prst="rect">
            <a:avLst/>
          </a:prstGeom>
        </p:spPr>
        <p:txBody>
          <a:bodyPr/>
          <a:lstStyle/>
          <a:p>
            <a:fld id="{72A61478-1E61-42C7-ACB9-02C7FA41F9DF}" type="slidenum">
              <a:rPr lang="en-US" smtClean="0"/>
              <a:t>‹#›</a:t>
            </a:fld>
            <a:endParaRPr lang="en-US"/>
          </a:p>
        </p:txBody>
      </p:sp>
    </p:spTree>
    <p:extLst>
      <p:ext uri="{BB962C8B-B14F-4D97-AF65-F5344CB8AC3E}">
        <p14:creationId xmlns:p14="http://schemas.microsoft.com/office/powerpoint/2010/main" val="29096436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F0DED-DAD7-E311-DBF6-C020553F80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FE52B09-B4F4-8FBE-D82A-DE59E7561679}"/>
              </a:ext>
            </a:extLst>
          </p:cNvPr>
          <p:cNvSpPr>
            <a:spLocks noGrp="1"/>
          </p:cNvSpPr>
          <p:nvPr>
            <p:ph type="dt" sz="half" idx="10"/>
          </p:nvPr>
        </p:nvSpPr>
        <p:spPr>
          <a:xfrm>
            <a:off x="838200" y="6356350"/>
            <a:ext cx="2743200" cy="365125"/>
          </a:xfrm>
          <a:prstGeom prst="rect">
            <a:avLst/>
          </a:prstGeom>
        </p:spPr>
        <p:txBody>
          <a:bodyPr/>
          <a:lstStyle/>
          <a:p>
            <a:fld id="{CD79EA30-D3F8-405F-899A-0EB7CFEE91D0}" type="datetime1">
              <a:rPr lang="en-US" smtClean="0"/>
              <a:t>2/9/2025</a:t>
            </a:fld>
            <a:endParaRPr lang="en-US"/>
          </a:p>
        </p:txBody>
      </p:sp>
      <p:sp>
        <p:nvSpPr>
          <p:cNvPr id="4" name="Footer Placeholder 3">
            <a:extLst>
              <a:ext uri="{FF2B5EF4-FFF2-40B4-BE49-F238E27FC236}">
                <a16:creationId xmlns:a16="http://schemas.microsoft.com/office/drawing/2014/main" id="{EAC45529-6FAD-A856-7602-232BE91D615D}"/>
              </a:ext>
            </a:extLst>
          </p:cNvPr>
          <p:cNvSpPr>
            <a:spLocks noGrp="1"/>
          </p:cNvSpPr>
          <p:nvPr>
            <p:ph type="ftr" sz="quarter" idx="11"/>
          </p:nvPr>
        </p:nvSpPr>
        <p:spPr>
          <a:xfrm>
            <a:off x="4038600" y="6356350"/>
            <a:ext cx="4114800" cy="365125"/>
          </a:xfrm>
          <a:prstGeom prst="rect">
            <a:avLst/>
          </a:prstGeom>
        </p:spPr>
        <p:txBody>
          <a:bodyPr/>
          <a:lstStyle/>
          <a:p>
            <a:r>
              <a:rPr lang="en-US"/>
              <a:t>Name</a:t>
            </a:r>
          </a:p>
        </p:txBody>
      </p:sp>
      <p:sp>
        <p:nvSpPr>
          <p:cNvPr id="5" name="Slide Number Placeholder 4">
            <a:extLst>
              <a:ext uri="{FF2B5EF4-FFF2-40B4-BE49-F238E27FC236}">
                <a16:creationId xmlns:a16="http://schemas.microsoft.com/office/drawing/2014/main" id="{7F9B61FA-EA74-FEF1-F24C-074F6A3583BE}"/>
              </a:ext>
            </a:extLst>
          </p:cNvPr>
          <p:cNvSpPr>
            <a:spLocks noGrp="1"/>
          </p:cNvSpPr>
          <p:nvPr>
            <p:ph type="sldNum" sz="quarter" idx="12"/>
          </p:nvPr>
        </p:nvSpPr>
        <p:spPr>
          <a:xfrm>
            <a:off x="0" y="6450013"/>
            <a:ext cx="491691" cy="407987"/>
          </a:xfrm>
          <a:prstGeom prst="rect">
            <a:avLst/>
          </a:prstGeom>
        </p:spPr>
        <p:txBody>
          <a:bodyPr/>
          <a:lstStyle/>
          <a:p>
            <a:fld id="{72A61478-1E61-42C7-ACB9-02C7FA41F9DF}" type="slidenum">
              <a:rPr lang="en-US" smtClean="0"/>
              <a:t>‹#›</a:t>
            </a:fld>
            <a:endParaRPr lang="en-US"/>
          </a:p>
        </p:txBody>
      </p:sp>
    </p:spTree>
    <p:extLst>
      <p:ext uri="{BB962C8B-B14F-4D97-AF65-F5344CB8AC3E}">
        <p14:creationId xmlns:p14="http://schemas.microsoft.com/office/powerpoint/2010/main" val="1077814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F99B6-254D-0BA7-8888-3563DDC168B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90B7C5-A3B2-E133-C349-124A4C2E873C}"/>
              </a:ext>
            </a:extLst>
          </p:cNvPr>
          <p:cNvSpPr>
            <a:spLocks noGrp="1"/>
          </p:cNvSpPr>
          <p:nvPr>
            <p:ph type="dt" sz="half" idx="10"/>
          </p:nvPr>
        </p:nvSpPr>
        <p:spPr>
          <a:xfrm>
            <a:off x="838200" y="6356350"/>
            <a:ext cx="2743200" cy="365125"/>
          </a:xfrm>
          <a:prstGeom prst="rect">
            <a:avLst/>
          </a:prstGeom>
        </p:spPr>
        <p:txBody>
          <a:bodyPr/>
          <a:lstStyle/>
          <a:p>
            <a:fld id="{AF74961D-6B4E-4740-84EF-E2ACD4DB2523}" type="datetime1">
              <a:rPr lang="en-US" smtClean="0"/>
              <a:t>2/9/2025</a:t>
            </a:fld>
            <a:endParaRPr lang="en-US"/>
          </a:p>
        </p:txBody>
      </p:sp>
      <p:sp>
        <p:nvSpPr>
          <p:cNvPr id="4" name="Footer Placeholder 3">
            <a:extLst>
              <a:ext uri="{FF2B5EF4-FFF2-40B4-BE49-F238E27FC236}">
                <a16:creationId xmlns:a16="http://schemas.microsoft.com/office/drawing/2014/main" id="{FC600BB2-5E02-22A1-A817-5EBA43D11CFD}"/>
              </a:ext>
            </a:extLst>
          </p:cNvPr>
          <p:cNvSpPr>
            <a:spLocks noGrp="1"/>
          </p:cNvSpPr>
          <p:nvPr>
            <p:ph type="ftr" sz="quarter" idx="11"/>
          </p:nvPr>
        </p:nvSpPr>
        <p:spPr>
          <a:xfrm>
            <a:off x="4038600" y="6356350"/>
            <a:ext cx="4114800" cy="365125"/>
          </a:xfrm>
          <a:prstGeom prst="rect">
            <a:avLst/>
          </a:prstGeom>
        </p:spPr>
        <p:txBody>
          <a:bodyPr/>
          <a:lstStyle/>
          <a:p>
            <a:r>
              <a:rPr lang="en-US"/>
              <a:t>Name</a:t>
            </a:r>
          </a:p>
        </p:txBody>
      </p:sp>
      <p:sp>
        <p:nvSpPr>
          <p:cNvPr id="5" name="Slide Number Placeholder 4">
            <a:extLst>
              <a:ext uri="{FF2B5EF4-FFF2-40B4-BE49-F238E27FC236}">
                <a16:creationId xmlns:a16="http://schemas.microsoft.com/office/drawing/2014/main" id="{C7A81B8E-1C2B-AED0-17D0-A45AF5C4ADB7}"/>
              </a:ext>
            </a:extLst>
          </p:cNvPr>
          <p:cNvSpPr>
            <a:spLocks noGrp="1"/>
          </p:cNvSpPr>
          <p:nvPr>
            <p:ph type="sldNum" sz="quarter" idx="12"/>
          </p:nvPr>
        </p:nvSpPr>
        <p:spPr/>
        <p:txBody>
          <a:bodyPr/>
          <a:lstStyle/>
          <a:p>
            <a:fld id="{6216B869-CB53-4AE5-AA3F-CD0CE7E35565}" type="slidenum">
              <a:rPr lang="en-US" smtClean="0"/>
              <a:t>‹#›</a:t>
            </a:fld>
            <a:endParaRPr lang="en-US"/>
          </a:p>
        </p:txBody>
      </p:sp>
    </p:spTree>
    <p:extLst>
      <p:ext uri="{BB962C8B-B14F-4D97-AF65-F5344CB8AC3E}">
        <p14:creationId xmlns:p14="http://schemas.microsoft.com/office/powerpoint/2010/main" val="1689279728"/>
      </p:ext>
    </p:extLst>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image" Target="/ppt/media/image1.png" Id="rId13" /><Relationship Type="http://schemas.openxmlformats.org/officeDocument/2006/relationships/theme" Target="/ppt/theme/theme1.xml" Id="rId12" /><Relationship Type="http://schemas.openxmlformats.org/officeDocument/2006/relationships/slideLayout" Target="/ppt/slideLayouts/slideLayout1.xml" Id="rId1" /><Relationship Type="http://schemas.openxmlformats.org/officeDocument/2006/relationships/slideLayout" Target="/ppt/slideLayouts/slideLayout6.xml" Id="rId6" /></Relationships>
</file>

<file path=ppt/slideMasters/_rels/slideMaster2.xml.rels>&#65279;<?xml version="1.0" encoding="utf-8"?><Relationships xmlns="http://schemas.openxmlformats.org/package/2006/relationships"><Relationship Type="http://schemas.openxmlformats.org/officeDocument/2006/relationships/theme" Target="/ppt/theme/theme2.xml" Id="rId3" /><Relationship Type="http://schemas.openxmlformats.org/officeDocument/2006/relationships/slideLayout" Target="/ppt/slideLayouts/slideLayout13.xml" Id="rId2" /><Relationship Type="http://schemas.openxmlformats.org/officeDocument/2006/relationships/slideLayout" Target="/ppt/slideLayouts/slideLayout12.xml" Id="rId1" /></Relationships>
</file>

<file path=ppt/slideMasters/slideMaster1.xml><?xml version="1.0" encoding="utf-8"?>
<p:sldMaster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CCEB46-D67F-C787-67D9-6D313CB116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02C825-9629-2BCD-C768-243B3FF107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89F71504-DFCB-AC88-E9BA-32D867640FA0}"/>
              </a:ext>
            </a:extLst>
          </p:cNvPr>
          <p:cNvSpPr>
            <a:spLocks noGrp="1"/>
          </p:cNvSpPr>
          <p:nvPr>
            <p:ph type="sldNum" sz="quarter" idx="4"/>
          </p:nvPr>
        </p:nvSpPr>
        <p:spPr>
          <a:xfrm>
            <a:off x="190500" y="6176963"/>
            <a:ext cx="450850" cy="294691"/>
          </a:xfrm>
          <a:prstGeom prst="rect">
            <a:avLst/>
          </a:prstGeom>
        </p:spPr>
        <p:txBody>
          <a:bodyPr vert="horz" lIns="91440" tIns="45720" rIns="91440" bIns="45720" rtlCol="0" anchor="ctr"/>
          <a:lstStyle>
            <a:lvl1pPr algn="r">
              <a:defRPr sz="1200">
                <a:solidFill>
                  <a:schemeClr val="tx1">
                    <a:tint val="82000"/>
                  </a:schemeClr>
                </a:solidFill>
              </a:defRPr>
            </a:lvl1pPr>
          </a:lstStyle>
          <a:p>
            <a:fld id="{6216B869-CB53-4AE5-AA3F-CD0CE7E35565}" type="slidenum">
              <a:rPr lang="en-US" smtClean="0"/>
              <a:t>‹#›</a:t>
            </a:fld>
            <a:endParaRPr lang="en-US"/>
          </a:p>
        </p:txBody>
      </p:sp>
      <p:sp>
        <p:nvSpPr>
          <p:cNvPr id="9" name="Rectangle 8">
            <a:extLst>
              <a:ext uri="{FF2B5EF4-FFF2-40B4-BE49-F238E27FC236}">
                <a16:creationId xmlns:a16="http://schemas.microsoft.com/office/drawing/2014/main" id="{449BC754-371C-463D-8515-261B9056822A}"/>
              </a:ext>
            </a:extLst>
          </p:cNvPr>
          <p:cNvSpPr/>
          <p:nvPr userDrawn="1"/>
        </p:nvSpPr>
        <p:spPr>
          <a:xfrm>
            <a:off x="190500" y="215900"/>
            <a:ext cx="11709400" cy="6400800"/>
          </a:xfrm>
          <a:prstGeom prst="rect">
            <a:avLst/>
          </a:prstGeom>
          <a:noFill/>
          <a:ln w="38100">
            <a:solidFill>
              <a:srgbClr val="5D9C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C7244E7-0D46-67F2-0D12-C3CC4BEFA4C4}"/>
              </a:ext>
            </a:extLst>
          </p:cNvPr>
          <p:cNvSpPr/>
          <p:nvPr userDrawn="1"/>
        </p:nvSpPr>
        <p:spPr>
          <a:xfrm>
            <a:off x="0" y="0"/>
            <a:ext cx="1524000" cy="5565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close up of a logo&#10;&#10;Description automatically generated">
            <a:extLst>
              <a:ext uri="{FF2B5EF4-FFF2-40B4-BE49-F238E27FC236}">
                <a16:creationId xmlns:a16="http://schemas.microsoft.com/office/drawing/2014/main" id="{F5DF0293-05B7-4FDD-BAFA-82BFFF879E41}"/>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8730" y="63316"/>
            <a:ext cx="1286540" cy="429958"/>
          </a:xfrm>
          <a:prstGeom prst="rect">
            <a:avLst/>
          </a:prstGeom>
        </p:spPr>
      </p:pic>
    </p:spTree>
    <p:extLst>
      <p:ext uri="{BB962C8B-B14F-4D97-AF65-F5344CB8AC3E}">
        <p14:creationId xmlns:p14="http://schemas.microsoft.com/office/powerpoint/2010/main" val="233791876"/>
      </p:ext>
    </p:extLst>
  </p:cSld>
  <p:clrMap bg1="lt1" tx1="dk1" bg2="lt2" tx2="dk2" accent1="accent1" accent2="accent2" accent3="accent3" accent4="accent4" accent5="accent5" accent6="accent6" hlink="hlink" folHlink="folHlink"/>
  <p:sldLayoutIdLst>
    <p:sldLayoutId id="2147483649" r:id="rId1"/>
    <p:sldLayoutId id="2147483661"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7E2A84-A094-B857-D092-79CEF01672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A49DF74-DD1B-9B79-9AAC-9071408FB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269EDCBE-D554-16CF-BED5-CC3F93BA1983}"/>
              </a:ext>
            </a:extLst>
          </p:cNvPr>
          <p:cNvSpPr>
            <a:spLocks noGrp="1"/>
          </p:cNvSpPr>
          <p:nvPr>
            <p:ph type="sldNum" sz="quarter" idx="4"/>
          </p:nvPr>
        </p:nvSpPr>
        <p:spPr>
          <a:xfrm>
            <a:off x="190500" y="6176963"/>
            <a:ext cx="450850" cy="294691"/>
          </a:xfrm>
          <a:prstGeom prst="rect">
            <a:avLst/>
          </a:prstGeom>
        </p:spPr>
        <p:txBody>
          <a:bodyPr vert="horz" lIns="91440" tIns="45720" rIns="91440" bIns="45720" rtlCol="0" anchor="ctr"/>
          <a:lstStyle>
            <a:lvl1pPr algn="r">
              <a:defRPr sz="1200">
                <a:solidFill>
                  <a:schemeClr val="tx1">
                    <a:tint val="82000"/>
                  </a:schemeClr>
                </a:solidFill>
              </a:defRPr>
            </a:lvl1pPr>
          </a:lstStyle>
          <a:p>
            <a:fld id="{6216B869-CB53-4AE5-AA3F-CD0CE7E35565}" type="slidenum">
              <a:rPr lang="en-US" smtClean="0"/>
              <a:t>‹#›</a:t>
            </a:fld>
            <a:endParaRPr lang="en-US"/>
          </a:p>
        </p:txBody>
      </p:sp>
    </p:spTree>
    <p:extLst>
      <p:ext uri="{BB962C8B-B14F-4D97-AF65-F5344CB8AC3E}">
        <p14:creationId xmlns:p14="http://schemas.microsoft.com/office/powerpoint/2010/main" val="4290202460"/>
      </p:ext>
    </p:extLst>
  </p:cSld>
  <p:clrMap bg1="lt1" tx1="dk1" bg2="lt2" tx2="dk2" accent1="accent1" accent2="accent2" accent3="accent3" accent4="accent4" accent5="accent5" accent6="accent6" hlink="hlink" folHlink="folHlink"/>
  <p:sldLayoutIdLst>
    <p:sldLayoutId id="2147483650" r:id="rId1"/>
    <p:sldLayoutId id="2147483654"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ppt/media/image2.gif" Id="rId3" /><Relationship Type="http://schemas.openxmlformats.org/officeDocument/2006/relationships/notesSlide" Target="/ppt/notesSlides/notesSlide1.xml" Id="rId2" /><Relationship Type="http://schemas.openxmlformats.org/officeDocument/2006/relationships/slideLayout" Target="/ppt/slideLayouts/slideLayout1.xml" Id="rId1" /><Relationship Type="http://schemas.openxmlformats.org/officeDocument/2006/relationships/image" Target="/ppt/media/image1.png" Id="rId4" /></Relationships>
</file>

<file path=ppt/slides/_rels/slide10.xml.rels>&#65279;<?xml version="1.0" encoding="utf-8"?><Relationships xmlns="http://schemas.openxmlformats.org/package/2006/relationships"><Relationship Type="http://schemas.openxmlformats.org/officeDocument/2006/relationships/image" Target="/ppt/media/image13.png" Id="rId3" /><Relationship Type="http://schemas.openxmlformats.org/officeDocument/2006/relationships/slide" Target="/ppt/slides/slide29.xml" Id="rId2" /><Relationship Type="http://schemas.openxmlformats.org/officeDocument/2006/relationships/slideLayout" Target="/ppt/slideLayouts/slideLayout6.xml" Id="rId1" /><Relationship Type="http://schemas.openxmlformats.org/officeDocument/2006/relationships/image" Target="/ppt/media/image23.png" Id="rId4" /></Relationships>
</file>

<file path=ppt/slides/_rels/slide11.xml.rels>&#65279;<?xml version="1.0" encoding="utf-8"?><Relationships xmlns="http://schemas.openxmlformats.org/package/2006/relationships"><Relationship Type="http://schemas.openxmlformats.org/officeDocument/2006/relationships/image" Target="/ppt/media/image25.svg" Id="rId3" /><Relationship Type="http://schemas.openxmlformats.org/officeDocument/2006/relationships/image" Target="/ppt/media/image24.png" Id="rId2" /><Relationship Type="http://schemas.openxmlformats.org/officeDocument/2006/relationships/slideLayout" Target="/ppt/slideLayouts/slideLayout6.xml" Id="rId1" /><Relationship Type="http://schemas.openxmlformats.org/officeDocument/2006/relationships/image" Target="/ppt/media/image13.png" Id="rId5" /><Relationship Type="http://schemas.openxmlformats.org/officeDocument/2006/relationships/slide" Target="/ppt/slides/slide29.xml" Id="rId4" /></Relationships>
</file>

<file path=ppt/slides/_rels/slide12.xml.rels>&#65279;<?xml version="1.0" encoding="utf-8"?><Relationships xmlns="http://schemas.openxmlformats.org/package/2006/relationships"><Relationship Type="http://schemas.openxmlformats.org/officeDocument/2006/relationships/image" Target="/ppt/media/image32.svg" Id="rId8" /><Relationship Type="http://schemas.openxmlformats.org/officeDocument/2006/relationships/image" Target="/ppt/media/image27.png" Id="rId3" /><Relationship Type="http://schemas.openxmlformats.org/officeDocument/2006/relationships/image" Target="/ppt/media/image31.png" Id="rId7" /><Relationship Type="http://schemas.openxmlformats.org/officeDocument/2006/relationships/image" Target="/ppt/media/image26.png" Id="rId2" /><Relationship Type="http://schemas.openxmlformats.org/officeDocument/2006/relationships/slideLayout" Target="/ppt/slideLayouts/slideLayout6.xml" Id="rId1" /><Relationship Type="http://schemas.openxmlformats.org/officeDocument/2006/relationships/image" Target="/ppt/media/image30.png" Id="rId6" /><Relationship Type="http://schemas.openxmlformats.org/officeDocument/2006/relationships/image" Target="/ppt/media/image33.png" Id="rId11" /><Relationship Type="http://schemas.openxmlformats.org/officeDocument/2006/relationships/image" Target="/ppt/media/image29.png" Id="rId5" /><Relationship Type="http://schemas.openxmlformats.org/officeDocument/2006/relationships/image" Target="/ppt/media/image14.png" Id="rId10" /><Relationship Type="http://schemas.openxmlformats.org/officeDocument/2006/relationships/image" Target="/ppt/media/image28.png" Id="rId4" /><Relationship Type="http://schemas.openxmlformats.org/officeDocument/2006/relationships/slide" Target="/ppt/slides/slide29.xml" Id="rId9" /></Relationships>
</file>

<file path=ppt/slides/_rels/slide13.xml.rels>&#65279;<?xml version="1.0" encoding="utf-8"?><Relationships xmlns="http://schemas.openxmlformats.org/package/2006/relationships"><Relationship Type="http://schemas.openxmlformats.org/officeDocument/2006/relationships/image" Target="/ppt/media/image20.png" Id="rId3" /><Relationship Type="http://schemas.openxmlformats.org/officeDocument/2006/relationships/slide" Target="/ppt/slides/slide29.xml" Id="rId2" /><Relationship Type="http://schemas.openxmlformats.org/officeDocument/2006/relationships/slideLayout" Target="/ppt/slideLayouts/slideLayout6.xml" Id="rId1" /><Relationship Type="http://schemas.openxmlformats.org/officeDocument/2006/relationships/image" Target="/ppt/media/image35.png" Id="rId5" /><Relationship Type="http://schemas.openxmlformats.org/officeDocument/2006/relationships/image" Target="/ppt/media/image34.png" Id="rId4" /></Relationships>
</file>

<file path=ppt/slides/_rels/slide14.xml.rels>&#65279;<?xml version="1.0" encoding="utf-8"?><Relationships xmlns="http://schemas.openxmlformats.org/package/2006/relationships"><Relationship Type="http://schemas.openxmlformats.org/officeDocument/2006/relationships/image" Target="/ppt/media/image32.svg" Id="rId8" /><Relationship Type="http://schemas.openxmlformats.org/officeDocument/2006/relationships/image" Target="/ppt/media/image20.png" Id="rId3" /><Relationship Type="http://schemas.openxmlformats.org/officeDocument/2006/relationships/image" Target="/ppt/media/image31.png" Id="rId7" /><Relationship Type="http://schemas.openxmlformats.org/officeDocument/2006/relationships/slide" Target="/ppt/slides/slide29.xml" Id="rId2" /><Relationship Type="http://schemas.openxmlformats.org/officeDocument/2006/relationships/slideLayout" Target="/ppt/slideLayouts/slideLayout6.xml" Id="rId1" /><Relationship Type="http://schemas.openxmlformats.org/officeDocument/2006/relationships/image" Target="/ppt/media/image38.jpeg" Id="rId6" /><Relationship Type="http://schemas.openxmlformats.org/officeDocument/2006/relationships/image" Target="/ppt/media/image37.png" Id="rId5" /><Relationship Type="http://schemas.openxmlformats.org/officeDocument/2006/relationships/image" Target="/ppt/media/image36.png" Id="rId4" /></Relationships>
</file>

<file path=ppt/slides/_rels/slide15.xml.rels>&#65279;<?xml version="1.0" encoding="utf-8"?><Relationships xmlns="http://schemas.openxmlformats.org/package/2006/relationships"><Relationship Type="http://schemas.openxmlformats.org/officeDocument/2006/relationships/image" Target="/ppt/media/image40.png" Id="rId3" /><Relationship Type="http://schemas.openxmlformats.org/officeDocument/2006/relationships/image" Target="/ppt/media/image42.png" Id="rId7" /><Relationship Type="http://schemas.openxmlformats.org/officeDocument/2006/relationships/image" Target="/ppt/media/image39.png" Id="rId2" /><Relationship Type="http://schemas.openxmlformats.org/officeDocument/2006/relationships/slideLayout" Target="/ppt/slideLayouts/slideLayout6.xml" Id="rId1" /><Relationship Type="http://schemas.openxmlformats.org/officeDocument/2006/relationships/image" Target="/ppt/media/image19.png" Id="rId6" /><Relationship Type="http://schemas.openxmlformats.org/officeDocument/2006/relationships/slide" Target="/ppt/slides/slide29.xml" Id="rId5" /><Relationship Type="http://schemas.openxmlformats.org/officeDocument/2006/relationships/image" Target="/ppt/media/image41.png" Id="rId4" /></Relationships>
</file>

<file path=ppt/slides/_rels/slide16.xml.rels>&#65279;<?xml version="1.0" encoding="utf-8"?><Relationships xmlns="http://schemas.openxmlformats.org/package/2006/relationships"><Relationship Type="http://schemas.openxmlformats.org/officeDocument/2006/relationships/image" Target="/ppt/media/image44.png" Id="rId3" /><Relationship Type="http://schemas.openxmlformats.org/officeDocument/2006/relationships/image" Target="/ppt/media/image46.png" Id="rId7" /><Relationship Type="http://schemas.openxmlformats.org/officeDocument/2006/relationships/image" Target="/ppt/media/image43.png" Id="rId2" /><Relationship Type="http://schemas.openxmlformats.org/officeDocument/2006/relationships/slideLayout" Target="/ppt/slideLayouts/slideLayout6.xml" Id="rId1" /><Relationship Type="http://schemas.openxmlformats.org/officeDocument/2006/relationships/image" Target="/ppt/media/image45.png" Id="rId6" /><Relationship Type="http://schemas.openxmlformats.org/officeDocument/2006/relationships/image" Target="/ppt/media/image17.png" Id="rId5" /><Relationship Type="http://schemas.openxmlformats.org/officeDocument/2006/relationships/slide" Target="/ppt/slides/slide29.xml" Id="rId4" /></Relationships>
</file>

<file path=ppt/slides/_rels/slide17.xml.rels>&#65279;<?xml version="1.0" encoding="utf-8"?><Relationships xmlns="http://schemas.openxmlformats.org/package/2006/relationships"><Relationship Type="http://schemas.openxmlformats.org/officeDocument/2006/relationships/image" Target="/ppt/media/image48.png" Id="rId3" /><Relationship Type="http://schemas.openxmlformats.org/officeDocument/2006/relationships/image" Target="/ppt/media/image1.png" Id="rId7" /><Relationship Type="http://schemas.openxmlformats.org/officeDocument/2006/relationships/image" Target="/ppt/media/image47.png" Id="rId2" /><Relationship Type="http://schemas.openxmlformats.org/officeDocument/2006/relationships/slideLayout" Target="/ppt/slideLayouts/slideLayout6.xml" Id="rId1" /><Relationship Type="http://schemas.openxmlformats.org/officeDocument/2006/relationships/image" Target="/ppt/media/image17.png" Id="rId6" /><Relationship Type="http://schemas.openxmlformats.org/officeDocument/2006/relationships/slide" Target="/ppt/slides/slide29.xml" Id="rId5" /><Relationship Type="http://schemas.openxmlformats.org/officeDocument/2006/relationships/image" Target="/ppt/media/image49.png" Id="rId4" /></Relationships>
</file>

<file path=ppt/slides/_rels/slide18.xml.rels>&#65279;<?xml version="1.0" encoding="utf-8"?><Relationships xmlns="http://schemas.openxmlformats.org/package/2006/relationships"><Relationship Type="http://schemas.openxmlformats.org/officeDocument/2006/relationships/image" Target="/ppt/media/image55.png" Id="rId8" /><Relationship Type="http://schemas.openxmlformats.org/officeDocument/2006/relationships/image" Target="/ppt/media/image56.png" Id="rId13" /><Relationship Type="http://schemas.openxmlformats.org/officeDocument/2006/relationships/image" Target="/ppt/media/image50.png" Id="rId3" /><Relationship Type="http://schemas.openxmlformats.org/officeDocument/2006/relationships/image" Target="/ppt/media/image54.png" Id="rId7" /><Relationship Type="http://schemas.openxmlformats.org/officeDocument/2006/relationships/image" Target="/ppt/media/image17.png" Id="rId12" /><Relationship Type="http://schemas.openxmlformats.org/officeDocument/2006/relationships/notesSlide" Target="/ppt/notesSlides/notesSlide8.xml" Id="rId2" /><Relationship Type="http://schemas.openxmlformats.org/officeDocument/2006/relationships/slideLayout" Target="/ppt/slideLayouts/slideLayout6.xml" Id="rId1" /><Relationship Type="http://schemas.openxmlformats.org/officeDocument/2006/relationships/image" Target="/ppt/media/image53.svg" Id="rId6" /><Relationship Type="http://schemas.openxmlformats.org/officeDocument/2006/relationships/slide" Target="/ppt/slides/slide29.xml" Id="rId11" /><Relationship Type="http://schemas.openxmlformats.org/officeDocument/2006/relationships/image" Target="/ppt/media/image52.png" Id="rId5" /><Relationship Type="http://schemas.openxmlformats.org/officeDocument/2006/relationships/image" Target="/ppt/media/image58.png" Id="rId15" /><Relationship Type="http://schemas.openxmlformats.org/officeDocument/2006/relationships/image" Target="/ppt/media/image32.svg" Id="rId10" /><Relationship Type="http://schemas.openxmlformats.org/officeDocument/2006/relationships/image" Target="/ppt/media/image51.svg" Id="rId4" /><Relationship Type="http://schemas.openxmlformats.org/officeDocument/2006/relationships/image" Target="/ppt/media/image31.png" Id="rId9" /><Relationship Type="http://schemas.openxmlformats.org/officeDocument/2006/relationships/image" Target="/ppt/media/image57.svg" Id="rId14" /></Relationships>
</file>

<file path=ppt/slides/_rels/slide19.xml.rels>&#65279;<?xml version="1.0" encoding="utf-8"?><Relationships xmlns="http://schemas.openxmlformats.org/package/2006/relationships"><Relationship Type="http://schemas.openxmlformats.org/officeDocument/2006/relationships/image" Target="/ppt/media/image32.svg" Id="rId8" /><Relationship Type="http://schemas.openxmlformats.org/officeDocument/2006/relationships/image" Target="/ppt/media/image60.svg" Id="rId3" /><Relationship Type="http://schemas.openxmlformats.org/officeDocument/2006/relationships/image" Target="/ppt/media/image31.png" Id="rId7" /><Relationship Type="http://schemas.openxmlformats.org/officeDocument/2006/relationships/image" Target="/ppt/media/image59.png" Id="rId2" /><Relationship Type="http://schemas.openxmlformats.org/officeDocument/2006/relationships/slideLayout" Target="/ppt/slideLayouts/slideLayout6.xml" Id="rId1" /><Relationship Type="http://schemas.openxmlformats.org/officeDocument/2006/relationships/image" Target="/ppt/media/image63.svg" Id="rId6" /><Relationship Type="http://schemas.openxmlformats.org/officeDocument/2006/relationships/image" Target="/ppt/media/image17.png" Id="rId11" /><Relationship Type="http://schemas.openxmlformats.org/officeDocument/2006/relationships/image" Target="/ppt/media/image62.png" Id="rId5" /><Relationship Type="http://schemas.openxmlformats.org/officeDocument/2006/relationships/slide" Target="/ppt/slides/slide29.xml" Id="rId10" /><Relationship Type="http://schemas.openxmlformats.org/officeDocument/2006/relationships/image" Target="/ppt/media/image61.png" Id="rId4" /><Relationship Type="http://schemas.openxmlformats.org/officeDocument/2006/relationships/image" Target="/ppt/media/image64.png" Id="rId9" /></Relationships>
</file>

<file path=ppt/slides/_rels/slide2.xml.rels>&#65279;<?xml version="1.0" encoding="utf-8"?><Relationships xmlns="http://schemas.openxmlformats.org/package/2006/relationships"><Relationship Type="http://schemas.openxmlformats.org/officeDocument/2006/relationships/image" Target="/ppt/media/image1.png" Id="rId8" /><Relationship Type="http://schemas.openxmlformats.org/officeDocument/2006/relationships/image" Target="/ppt/media/image3.png" Id="rId3" /><Relationship Type="http://schemas.openxmlformats.org/officeDocument/2006/relationships/image" Target="/ppt/media/image7.png" Id="rId7" /><Relationship Type="http://schemas.openxmlformats.org/officeDocument/2006/relationships/notesSlide" Target="/ppt/notesSlides/notesSlide2.xml" Id="rId2" /><Relationship Type="http://schemas.openxmlformats.org/officeDocument/2006/relationships/slideLayout" Target="/ppt/slideLayouts/slideLayout13.xml" Id="rId1" /><Relationship Type="http://schemas.openxmlformats.org/officeDocument/2006/relationships/image" Target="/ppt/media/image6.jpeg" Id="rId6" /><Relationship Type="http://schemas.openxmlformats.org/officeDocument/2006/relationships/image" Target="/ppt/media/image5.jpeg" Id="rId5" /><Relationship Type="http://schemas.openxmlformats.org/officeDocument/2006/relationships/image" Target="/ppt/media/image4.png" Id="rId4" /></Relationships>
</file>

<file path=ppt/slides/_rels/slide20.xml.rels>&#65279;<?xml version="1.0" encoding="utf-8"?><Relationships xmlns="http://schemas.openxmlformats.org/package/2006/relationships"><Relationship Type="http://schemas.openxmlformats.org/officeDocument/2006/relationships/image" Target="/ppt/media/image68.png" Id="rId8" /><Relationship Type="http://schemas.openxmlformats.org/officeDocument/2006/relationships/slide" Target="/ppt/slides/slide29.xml" Id="rId3" /><Relationship Type="http://schemas.openxmlformats.org/officeDocument/2006/relationships/image" Target="/ppt/media/image67.png" Id="rId7" /><Relationship Type="http://schemas.openxmlformats.org/officeDocument/2006/relationships/notesSlide" Target="/ppt/notesSlides/notesSlide9.xml" Id="rId2" /><Relationship Type="http://schemas.openxmlformats.org/officeDocument/2006/relationships/slideLayout" Target="/ppt/slideLayouts/slideLayout6.xml" Id="rId1" /><Relationship Type="http://schemas.openxmlformats.org/officeDocument/2006/relationships/image" Target="/ppt/media/image66.png" Id="rId6" /><Relationship Type="http://schemas.openxmlformats.org/officeDocument/2006/relationships/image" Target="/ppt/media/image65.png" Id="rId5" /><Relationship Type="http://schemas.openxmlformats.org/officeDocument/2006/relationships/image" Target="/ppt/media/image16.png" Id="rId4" /></Relationships>
</file>

<file path=ppt/slides/_rels/slide21.xml.rels>&#65279;<?xml version="1.0" encoding="utf-8"?><Relationships xmlns="http://schemas.openxmlformats.org/package/2006/relationships"><Relationship Type="http://schemas.openxmlformats.org/officeDocument/2006/relationships/image" Target="/ppt/media/image1.png" Id="rId8" /><Relationship Type="http://schemas.openxmlformats.org/officeDocument/2006/relationships/slideLayout" Target="/ppt/slideLayouts/slideLayout6.xml" Id="rId3" /><Relationship Type="http://schemas.openxmlformats.org/officeDocument/2006/relationships/image" Target="/ppt/media/image69.png" Id="rId7" /><Relationship Type="http://schemas.openxmlformats.org/officeDocument/2006/relationships/image" Target="/ppt/media/image15.png" Id="rId6" /><Relationship Type="http://schemas.openxmlformats.org/officeDocument/2006/relationships/slide" Target="/ppt/slides/slide29.xml" Id="rId5" /><Relationship Type="http://schemas.openxmlformats.org/officeDocument/2006/relationships/notesSlide" Target="/ppt/notesSlides/notesSlide10.xml" Id="rId4" /><Relationship Type="http://schemas.openxmlformats.org/officeDocument/2006/relationships/video" Target="NULL" TargetMode="External" Id="rId1" /><Relationship Type="http://schemas.microsoft.com/office/2007/relationships/media" Target="/ppt/media/media1.mp4" Id="rId2" /></Relationships>
</file>

<file path=ppt/slides/_rels/slide22.xml.rels>&#65279;<?xml version="1.0" encoding="utf-8"?><Relationships xmlns="http://schemas.openxmlformats.org/package/2006/relationships"><Relationship Type="http://schemas.openxmlformats.org/officeDocument/2006/relationships/slideLayout" Target="/ppt/slideLayouts/slideLayout6.xml" Id="rId3" /><Relationship Type="http://schemas.openxmlformats.org/officeDocument/2006/relationships/image" Target="/ppt/media/image1.png" Id="rId7" /><Relationship Type="http://schemas.openxmlformats.org/officeDocument/2006/relationships/image" Target="/ppt/media/image70.png" Id="rId6" /><Relationship Type="http://schemas.openxmlformats.org/officeDocument/2006/relationships/image" Target="/ppt/media/image15.png" Id="rId5" /><Relationship Type="http://schemas.openxmlformats.org/officeDocument/2006/relationships/slide" Target="/ppt/slides/slide29.xml" Id="rId4" /><Relationship Type="http://schemas.openxmlformats.org/officeDocument/2006/relationships/video" Target="/ppt/media/media2.mp4" Id="rId2" /><Relationship Type="http://schemas.microsoft.com/office/2007/relationships/media" Target="/ppt/media/media2.mp4" Id="rId1" /></Relationships>
</file>

<file path=ppt/slides/_rels/slide23.xml.rels>&#65279;<?xml version="1.0" encoding="utf-8"?><Relationships xmlns="http://schemas.openxmlformats.org/package/2006/relationships"><Relationship Type="http://schemas.openxmlformats.org/officeDocument/2006/relationships/slideLayout" Target="/ppt/slideLayouts/slideLayout6.xml" Id="rId3" /><Relationship Type="http://schemas.openxmlformats.org/officeDocument/2006/relationships/image" Target="/ppt/media/image1.png" Id="rId7" /><Relationship Type="http://schemas.openxmlformats.org/officeDocument/2006/relationships/image" Target="/ppt/media/image71.png" Id="rId6" /><Relationship Type="http://schemas.openxmlformats.org/officeDocument/2006/relationships/image" Target="/ppt/media/image15.png" Id="rId5" /><Relationship Type="http://schemas.openxmlformats.org/officeDocument/2006/relationships/slide" Target="/ppt/slides/slide29.xml" Id="rId4" /><Relationship Type="http://schemas.openxmlformats.org/officeDocument/2006/relationships/video" Target="NULL" TargetMode="External" Id="rId1" /><Relationship Type="http://schemas.microsoft.com/office/2007/relationships/media" Target="/ppt/media/media3.mp4" Id="rId2" /></Relationships>
</file>

<file path=ppt/slides/_rels/slide24.xml.rels>&#65279;<?xml version="1.0" encoding="utf-8"?><Relationships xmlns="http://schemas.openxmlformats.org/package/2006/relationships"><Relationship Type="http://schemas.openxmlformats.org/officeDocument/2006/relationships/slide" Target="/ppt/slides/slide29.xml" Id="rId3" /><Relationship Type="http://schemas.openxmlformats.org/officeDocument/2006/relationships/notesSlide" Target="/ppt/notesSlides/notesSlide11.xml" Id="rId2" /><Relationship Type="http://schemas.openxmlformats.org/officeDocument/2006/relationships/slideLayout" Target="/ppt/slideLayouts/slideLayout6.xml" Id="rId1" /><Relationship Type="http://schemas.openxmlformats.org/officeDocument/2006/relationships/image" Target="/ppt/media/image72.gif" Id="rId6" /><Relationship Type="http://schemas.openxmlformats.org/officeDocument/2006/relationships/image" Target="/ppt/media/image1.png" Id="rId5" /><Relationship Type="http://schemas.openxmlformats.org/officeDocument/2006/relationships/image" Target="/ppt/media/image15.png" Id="rId4" /></Relationships>
</file>

<file path=ppt/slides/_rels/slide25.xml.rels>&#65279;<?xml version="1.0" encoding="utf-8"?><Relationships xmlns="http://schemas.openxmlformats.org/package/2006/relationships"><Relationship Type="http://schemas.microsoft.com/office/2007/relationships/diagramDrawing" Target="/ppt/diagrams/drawing1.xml" Id="rId8" /><Relationship Type="http://schemas.openxmlformats.org/officeDocument/2006/relationships/image" Target="/ppt/media/image11.png" Id="rId3" /><Relationship Type="http://schemas.openxmlformats.org/officeDocument/2006/relationships/diagramColors" Target="/ppt/diagrams/colors1.xml" Id="rId7" /><Relationship Type="http://schemas.openxmlformats.org/officeDocument/2006/relationships/slide" Target="/ppt/slides/slide29.xml" Id="rId2" /><Relationship Type="http://schemas.openxmlformats.org/officeDocument/2006/relationships/slideLayout" Target="/ppt/slideLayouts/slideLayout6.xml" Id="rId1" /><Relationship Type="http://schemas.openxmlformats.org/officeDocument/2006/relationships/diagramQuickStyle" Target="/ppt/diagrams/quickStyle1.xml" Id="rId6" /><Relationship Type="http://schemas.openxmlformats.org/officeDocument/2006/relationships/diagramLayout" Target="/ppt/diagrams/layout1.xml" Id="rId5" /><Relationship Type="http://schemas.openxmlformats.org/officeDocument/2006/relationships/diagramData" Target="/ppt/diagrams/data1.xml" Id="rId4" /></Relationships>
</file>

<file path=ppt/slides/_rels/slide26.xml.rels>&#65279;<?xml version="1.0" encoding="utf-8"?><Relationships xmlns="http://schemas.openxmlformats.org/package/2006/relationships"><Relationship Type="http://schemas.openxmlformats.org/officeDocument/2006/relationships/slide" Target="/ppt/slides/slide29.xml" Id="rId8" /><Relationship Type="http://schemas.openxmlformats.org/officeDocument/2006/relationships/image" Target="/ppt/media/image74.png" Id="rId3" /><Relationship Type="http://schemas.openxmlformats.org/officeDocument/2006/relationships/image" Target="/ppt/media/image78.jpeg" Id="rId7" /><Relationship Type="http://schemas.openxmlformats.org/officeDocument/2006/relationships/image" Target="/ppt/media/image73.png" Id="rId2" /><Relationship Type="http://schemas.openxmlformats.org/officeDocument/2006/relationships/slideLayout" Target="/ppt/slideLayouts/slideLayout6.xml" Id="rId1" /><Relationship Type="http://schemas.openxmlformats.org/officeDocument/2006/relationships/image" Target="/ppt/media/image77.png" Id="rId6" /><Relationship Type="http://schemas.openxmlformats.org/officeDocument/2006/relationships/image" Target="/ppt/media/image76.png" Id="rId5" /><Relationship Type="http://schemas.openxmlformats.org/officeDocument/2006/relationships/image" Target="/ppt/media/image75.jpeg" Id="rId4" /><Relationship Type="http://schemas.openxmlformats.org/officeDocument/2006/relationships/image" Target="/ppt/media/image79.png" Id="rId9" /></Relationships>
</file>

<file path=ppt/slides/_rels/slide27.xml.rels>&#65279;<?xml version="1.0" encoding="utf-8"?><Relationships xmlns="http://schemas.openxmlformats.org/package/2006/relationships"><Relationship Type="http://schemas.openxmlformats.org/officeDocument/2006/relationships/image" Target="/ppt/media/image80.png" Id="rId3" /><Relationship Type="http://schemas.openxmlformats.org/officeDocument/2006/relationships/slide" Target="/ppt/slides/slide29.xml" Id="rId2" /><Relationship Type="http://schemas.openxmlformats.org/officeDocument/2006/relationships/slideLayout" Target="/ppt/slideLayouts/slideLayout6.xml" Id="rId1" /></Relationships>
</file>

<file path=ppt/slides/_rels/slide28.xml.rels>&#65279;<?xml version="1.0" encoding="utf-8"?><Relationships xmlns="http://schemas.openxmlformats.org/package/2006/relationships"><Relationship Type="http://schemas.openxmlformats.org/officeDocument/2006/relationships/image" Target="/ppt/media/image82.svg" Id="rId3" /><Relationship Type="http://schemas.openxmlformats.org/officeDocument/2006/relationships/image" Target="/ppt/media/image81.png" Id="rId2" /><Relationship Type="http://schemas.openxmlformats.org/officeDocument/2006/relationships/slideLayout" Target="/ppt/slideLayouts/slideLayout6.xml" Id="rId1" /><Relationship Type="http://schemas.openxmlformats.org/officeDocument/2006/relationships/image" Target="/ppt/media/image1.png" Id="rId6" /><Relationship Type="http://schemas.openxmlformats.org/officeDocument/2006/relationships/image" Target="/ppt/media/image84.svg" Id="rId5" /><Relationship Type="http://schemas.openxmlformats.org/officeDocument/2006/relationships/image" Target="/ppt/media/image83.png" Id="rId4" /></Relationships>
</file>

<file path=ppt/slides/_rels/slide29.xml.rels>&#65279;<?xml version="1.0" encoding="utf-8"?><Relationships xmlns="http://schemas.openxmlformats.org/package/2006/relationships"><Relationship Type="http://schemas.openxmlformats.org/officeDocument/2006/relationships/image" Target="/ppt/media/image11.png" Id="rId8" /><Relationship Type="http://schemas.openxmlformats.org/officeDocument/2006/relationships/slide" Target="/ppt/slides/slide12.xml" Id="rId13" /><Relationship Type="http://schemas.openxmlformats.org/officeDocument/2006/relationships/image" Target="/ppt/media/image16.png" Id="rId18" /><Relationship Type="http://schemas.openxmlformats.org/officeDocument/2006/relationships/slide" Target="/ppt/slides/slide13.xml" Id="rId26" /><Relationship Type="http://schemas.openxmlformats.org/officeDocument/2006/relationships/image" Target="/ppt/media/image8.png" Id="rId3" /><Relationship Type="http://schemas.openxmlformats.org/officeDocument/2006/relationships/slide" Target="/ppt/slides/slide24.xml" Id="rId21" /><Relationship Type="http://schemas.openxmlformats.org/officeDocument/2006/relationships/slide" Target="/ppt/slides/slide8.xml" Id="rId7" /><Relationship Type="http://schemas.openxmlformats.org/officeDocument/2006/relationships/image" Target="/ppt/media/image13.png" Id="rId12" /><Relationship Type="http://schemas.openxmlformats.org/officeDocument/2006/relationships/slide" Target="/ppt/slides/slide20.xml" Id="rId17" /><Relationship Type="http://schemas.openxmlformats.org/officeDocument/2006/relationships/image" Target="/ppt/media/image19.png" Id="rId25" /><Relationship Type="http://schemas.openxmlformats.org/officeDocument/2006/relationships/slide" Target="/ppt/slides/slide4.xml" Id="rId2" /><Relationship Type="http://schemas.openxmlformats.org/officeDocument/2006/relationships/image" Target="/ppt/media/image15.png" Id="rId16" /><Relationship Type="http://schemas.openxmlformats.org/officeDocument/2006/relationships/image" Target="/ppt/media/image17.png" Id="rId20" /><Relationship Type="http://schemas.openxmlformats.org/officeDocument/2006/relationships/slideLayout" Target="/ppt/slideLayouts/slideLayout6.xml" Id="rId1" /><Relationship Type="http://schemas.openxmlformats.org/officeDocument/2006/relationships/image" Target="/ppt/media/image10.png" Id="rId6" /><Relationship Type="http://schemas.openxmlformats.org/officeDocument/2006/relationships/slide" Target="/ppt/slides/slide10.xml" Id="rId11" /><Relationship Type="http://schemas.openxmlformats.org/officeDocument/2006/relationships/slide" Target="/ppt/slides/slide15.xml" Id="rId24" /><Relationship Type="http://schemas.openxmlformats.org/officeDocument/2006/relationships/slide" Target="/ppt/slides/slide6.xml" Id="rId5" /><Relationship Type="http://schemas.openxmlformats.org/officeDocument/2006/relationships/slide" Target="/ppt/slides/slide21.xml" Id="rId15" /><Relationship Type="http://schemas.openxmlformats.org/officeDocument/2006/relationships/image" Target="/ppt/media/image85.png" Id="rId23" /><Relationship Type="http://schemas.openxmlformats.org/officeDocument/2006/relationships/image" Target="/ppt/media/image12.png" Id="rId10" /><Relationship Type="http://schemas.openxmlformats.org/officeDocument/2006/relationships/slide" Target="/ppt/slides/slide16.xml" Id="rId19" /><Relationship Type="http://schemas.openxmlformats.org/officeDocument/2006/relationships/image" Target="/ppt/media/image9.svg" Id="rId4" /><Relationship Type="http://schemas.openxmlformats.org/officeDocument/2006/relationships/slide" Target="/ppt/slides/slide9.xml" Id="rId9" /><Relationship Type="http://schemas.openxmlformats.org/officeDocument/2006/relationships/image" Target="/ppt/media/image14.png" Id="rId14" /><Relationship Type="http://schemas.openxmlformats.org/officeDocument/2006/relationships/image" Target="/ppt/media/image18.png" Id="rId22" /><Relationship Type="http://schemas.openxmlformats.org/officeDocument/2006/relationships/image" Target="/ppt/media/image20.png" Id="rId27" /></Relationships>
</file>

<file path=ppt/slides/_rels/slide3.xml.rels>&#65279;<?xml version="1.0" encoding="utf-8"?><Relationships xmlns="http://schemas.openxmlformats.org/package/2006/relationships"><Relationship Type="http://schemas.openxmlformats.org/officeDocument/2006/relationships/image" Target="/ppt/media/image13.png" Id="rId8" /><Relationship Type="http://schemas.openxmlformats.org/officeDocument/2006/relationships/image" Target="/ppt/media/image18.png" Id="rId13" /><Relationship Type="http://schemas.openxmlformats.org/officeDocument/2006/relationships/image" Target="/ppt/media/image8.png" Id="rId3" /><Relationship Type="http://schemas.openxmlformats.org/officeDocument/2006/relationships/image" Target="/ppt/media/image12.png" Id="rId7" /><Relationship Type="http://schemas.openxmlformats.org/officeDocument/2006/relationships/image" Target="/ppt/media/image17.png" Id="rId12" /><Relationship Type="http://schemas.openxmlformats.org/officeDocument/2006/relationships/notesSlide" Target="/ppt/notesSlides/notesSlide3.xml" Id="rId2" /><Relationship Type="http://schemas.openxmlformats.org/officeDocument/2006/relationships/slideLayout" Target="/ppt/slideLayouts/slideLayout6.xml" Id="rId1" /><Relationship Type="http://schemas.openxmlformats.org/officeDocument/2006/relationships/image" Target="/ppt/media/image11.png" Id="rId6" /><Relationship Type="http://schemas.openxmlformats.org/officeDocument/2006/relationships/image" Target="/ppt/media/image16.png" Id="rId11" /><Relationship Type="http://schemas.openxmlformats.org/officeDocument/2006/relationships/image" Target="/ppt/media/image10.png" Id="rId5" /><Relationship Type="http://schemas.openxmlformats.org/officeDocument/2006/relationships/image" Target="/ppt/media/image20.png" Id="rId15" /><Relationship Type="http://schemas.openxmlformats.org/officeDocument/2006/relationships/image" Target="/ppt/media/image15.png" Id="rId10" /><Relationship Type="http://schemas.openxmlformats.org/officeDocument/2006/relationships/image" Target="/ppt/media/image9.svg" Id="rId4" /><Relationship Type="http://schemas.openxmlformats.org/officeDocument/2006/relationships/image" Target="/ppt/media/image14.png" Id="rId9" /><Relationship Type="http://schemas.openxmlformats.org/officeDocument/2006/relationships/image" Target="/ppt/media/image19.png" Id="rId14" /></Relationships>
</file>

<file path=ppt/slides/_rels/slide30.xml.rels>&#65279;<?xml version="1.0" encoding="utf-8"?><Relationships xmlns="http://schemas.openxmlformats.org/package/2006/relationships"><Relationship Type="http://schemas.openxmlformats.org/officeDocument/2006/relationships/image" Target="/ppt/media/image86.png" Id="rId3" /><Relationship Type="http://schemas.openxmlformats.org/officeDocument/2006/relationships/notesSlide" Target="/ppt/notesSlides/notesSlide12.xml" Id="rId2" /><Relationship Type="http://schemas.openxmlformats.org/officeDocument/2006/relationships/slideLayout" Target="/ppt/slideLayouts/slideLayout12.xml" Id="rId1" /><Relationship Type="http://schemas.openxmlformats.org/officeDocument/2006/relationships/image" Target="/ppt/media/image1.png" Id="rId4" /></Relationships>
</file>

<file path=ppt/slides/_rels/slide4.xml.rels>&#65279;<?xml version="1.0" encoding="utf-8"?><Relationships xmlns="http://schemas.openxmlformats.org/package/2006/relationships"><Relationship Type="http://schemas.openxmlformats.org/officeDocument/2006/relationships/image" Target="/ppt/media/image21.png" Id="rId3" /><Relationship Type="http://schemas.openxmlformats.org/officeDocument/2006/relationships/notesSlide" Target="/ppt/notesSlides/notesSlide4.xml" Id="rId2" /><Relationship Type="http://schemas.openxmlformats.org/officeDocument/2006/relationships/slideLayout" Target="/ppt/slideLayouts/slideLayout6.xml" Id="rId1" /><Relationship Type="http://schemas.openxmlformats.org/officeDocument/2006/relationships/image" Target="/ppt/media/image9.svg" Id="rId6" /><Relationship Type="http://schemas.openxmlformats.org/officeDocument/2006/relationships/image" Target="/ppt/media/image8.png" Id="rId5" /><Relationship Type="http://schemas.openxmlformats.org/officeDocument/2006/relationships/slide" Target="/ppt/slides/slide29.xml" Id="rId4" /></Relationships>
</file>

<file path=ppt/slides/_rels/slide5.xml.rels>&#65279;<?xml version="1.0" encoding="utf-8"?><Relationships xmlns="http://schemas.openxmlformats.org/package/2006/relationships"><Relationship Type="http://schemas.openxmlformats.org/officeDocument/2006/relationships/image" Target="/ppt/media/image22.jpeg" Id="rId3" /><Relationship Type="http://schemas.openxmlformats.org/officeDocument/2006/relationships/notesSlide" Target="/ppt/notesSlides/notesSlide5.xml" Id="rId2" /><Relationship Type="http://schemas.openxmlformats.org/officeDocument/2006/relationships/slideLayout" Target="/ppt/slideLayouts/slideLayout6.xml" Id="rId1" /><Relationship Type="http://schemas.openxmlformats.org/officeDocument/2006/relationships/image" Target="/ppt/media/image9.svg" Id="rId6" /><Relationship Type="http://schemas.openxmlformats.org/officeDocument/2006/relationships/image" Target="/ppt/media/image8.png" Id="rId5" /><Relationship Type="http://schemas.openxmlformats.org/officeDocument/2006/relationships/slide" Target="/ppt/slides/slide29.xml" Id="rId4" /></Relationships>
</file>

<file path=ppt/slides/_rels/slide6.xml.rels>&#65279;<?xml version="1.0" encoding="utf-8"?><Relationships xmlns="http://schemas.openxmlformats.org/package/2006/relationships"><Relationship Type="http://schemas.openxmlformats.org/officeDocument/2006/relationships/slide" Target="/ppt/slides/slide29.xml" Id="rId3" /><Relationship Type="http://schemas.openxmlformats.org/officeDocument/2006/relationships/notesSlide" Target="/ppt/notesSlides/notesSlide6.xml" Id="rId2" /><Relationship Type="http://schemas.openxmlformats.org/officeDocument/2006/relationships/slideLayout" Target="/ppt/slideLayouts/slideLayout6.xml" Id="rId1" /><Relationship Type="http://schemas.openxmlformats.org/officeDocument/2006/relationships/image" Target="/ppt/media/image10.png" Id="rId4" /></Relationships>
</file>

<file path=ppt/slides/_rels/slide7.xml.rels>&#65279;<?xml version="1.0" encoding="utf-8"?><Relationships xmlns="http://schemas.openxmlformats.org/package/2006/relationships"><Relationship Type="http://schemas.openxmlformats.org/officeDocument/2006/relationships/slide" Target="/ppt/slides/slide29.xml" Id="rId3" /><Relationship Type="http://schemas.openxmlformats.org/officeDocument/2006/relationships/notesSlide" Target="/ppt/notesSlides/notesSlide7.xml" Id="rId2" /><Relationship Type="http://schemas.openxmlformats.org/officeDocument/2006/relationships/slideLayout" Target="/ppt/slideLayouts/slideLayout6.xml" Id="rId1" /><Relationship Type="http://schemas.openxmlformats.org/officeDocument/2006/relationships/image" Target="/ppt/media/image10.png" Id="rId4" /></Relationships>
</file>

<file path=ppt/slides/_rels/slide8.xml.rels>&#65279;<?xml version="1.0" encoding="utf-8"?><Relationships xmlns="http://schemas.openxmlformats.org/package/2006/relationships"><Relationship Type="http://schemas.openxmlformats.org/officeDocument/2006/relationships/image" Target="/ppt/media/image11.png" Id="rId3" /><Relationship Type="http://schemas.openxmlformats.org/officeDocument/2006/relationships/slide" Target="/ppt/slides/slide29.xml" Id="rId2" /><Relationship Type="http://schemas.openxmlformats.org/officeDocument/2006/relationships/slideLayout" Target="/ppt/slideLayouts/slideLayout6.xml" Id="rId1" /></Relationships>
</file>

<file path=ppt/slides/_rels/slide9.xml.rels>&#65279;<?xml version="1.0" encoding="utf-8"?><Relationships xmlns="http://schemas.openxmlformats.org/package/2006/relationships"><Relationship Type="http://schemas.openxmlformats.org/officeDocument/2006/relationships/image" Target="/ppt/media/image12.png" Id="rId3" /><Relationship Type="http://schemas.openxmlformats.org/officeDocument/2006/relationships/slide" Target="/ppt/slides/slide29.xml" Id="rId2" /><Relationship Type="http://schemas.openxmlformats.org/officeDocument/2006/relationships/slideLayout" Target="/ppt/slideLayouts/slideLayout6.xml" Id="rId1"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lane flying in the sky&#10;&#10;Description automatically generated">
            <a:extLst>
              <a:ext uri="{FF2B5EF4-FFF2-40B4-BE49-F238E27FC236}">
                <a16:creationId xmlns:a16="http://schemas.microsoft.com/office/drawing/2014/main" id="{9CA50A01-FC00-624F-7C10-B3904923B22C}"/>
              </a:ext>
            </a:extLst>
          </p:cNvPr>
          <p:cNvPicPr>
            <a:picLocks noChangeAspect="1"/>
          </p:cNvPicPr>
          <p:nvPr/>
        </p:nvPicPr>
        <p:blipFill rotWithShape="1">
          <a:blip r:embed="rId3">
            <a:alphaModFix amt="70000"/>
            <a:duotone>
              <a:schemeClr val="accent4">
                <a:shade val="45000"/>
                <a:satMod val="135000"/>
              </a:schemeClr>
              <a:prstClr val="white"/>
            </a:duotone>
            <a:extLst>
              <a:ext uri="{28A0092B-C50C-407E-A947-70E740481C1C}">
                <a14:useLocalDpi xmlns:a14="http://schemas.microsoft.com/office/drawing/2010/main" val="0"/>
              </a:ext>
            </a:extLst>
          </a:blip>
          <a:srcRect t="13218" b="11764"/>
          <a:stretch/>
        </p:blipFill>
        <p:spPr>
          <a:xfrm>
            <a:off x="-242439" y="-297972"/>
            <a:ext cx="16132629" cy="9076874"/>
          </a:xfrm>
          <a:prstGeom prst="rect">
            <a:avLst/>
          </a:prstGeom>
        </p:spPr>
      </p:pic>
      <p:sp>
        <p:nvSpPr>
          <p:cNvPr id="10" name="TextBox 9">
            <a:extLst>
              <a:ext uri="{FF2B5EF4-FFF2-40B4-BE49-F238E27FC236}">
                <a16:creationId xmlns:a16="http://schemas.microsoft.com/office/drawing/2014/main" id="{38DD3856-AA04-D249-E64C-E883FBF8FBF0}"/>
              </a:ext>
            </a:extLst>
          </p:cNvPr>
          <p:cNvSpPr txBox="1"/>
          <p:nvPr/>
        </p:nvSpPr>
        <p:spPr>
          <a:xfrm>
            <a:off x="643467" y="1391557"/>
            <a:ext cx="10634133" cy="1569660"/>
          </a:xfrm>
          <a:prstGeom prst="rect">
            <a:avLst/>
          </a:prstGeom>
          <a:noFill/>
        </p:spPr>
        <p:txBody>
          <a:bodyPr wrap="square" rtlCol="0">
            <a:spAutoFit/>
          </a:bodyPr>
          <a:lstStyle/>
          <a:p>
            <a:r>
              <a:rPr lang="en-US" sz="9600" b="1" spc="300">
                <a:latin typeface="Aptos Light" panose="020B0004020202020204" pitchFamily="34" charset="0"/>
              </a:rPr>
              <a:t>AeroBI Explorers</a:t>
            </a:r>
          </a:p>
        </p:txBody>
      </p:sp>
      <p:sp>
        <p:nvSpPr>
          <p:cNvPr id="2" name="Title 1">
            <a:extLst>
              <a:ext uri="{FF2B5EF4-FFF2-40B4-BE49-F238E27FC236}">
                <a16:creationId xmlns:a16="http://schemas.microsoft.com/office/drawing/2014/main" id="{62B49F3A-D3BB-0C9F-6618-FE11F90BA625}"/>
              </a:ext>
            </a:extLst>
          </p:cNvPr>
          <p:cNvSpPr>
            <a:spLocks noGrp="1"/>
          </p:cNvSpPr>
          <p:nvPr>
            <p:ph type="ctrTitle"/>
          </p:nvPr>
        </p:nvSpPr>
        <p:spPr>
          <a:xfrm>
            <a:off x="643467" y="3124211"/>
            <a:ext cx="4620584" cy="1464104"/>
          </a:xfrm>
        </p:spPr>
        <p:txBody>
          <a:bodyPr>
            <a:noAutofit/>
          </a:bodyPr>
          <a:lstStyle/>
          <a:p>
            <a:pPr algn="l"/>
            <a:r>
              <a:rPr lang="en-US" sz="5400"/>
              <a:t>MIS587 Project Presentation</a:t>
            </a:r>
          </a:p>
        </p:txBody>
      </p:sp>
      <p:sp>
        <p:nvSpPr>
          <p:cNvPr id="3" name="Subtitle 2">
            <a:extLst>
              <a:ext uri="{FF2B5EF4-FFF2-40B4-BE49-F238E27FC236}">
                <a16:creationId xmlns:a16="http://schemas.microsoft.com/office/drawing/2014/main" id="{E2DA5BB2-A2AE-D610-6BE5-E9F685C9FAB5}"/>
              </a:ext>
            </a:extLst>
          </p:cNvPr>
          <p:cNvSpPr>
            <a:spLocks noGrp="1"/>
          </p:cNvSpPr>
          <p:nvPr>
            <p:ph type="subTitle" idx="1"/>
          </p:nvPr>
        </p:nvSpPr>
        <p:spPr>
          <a:xfrm>
            <a:off x="643467" y="4803239"/>
            <a:ext cx="1540933" cy="411916"/>
          </a:xfrm>
        </p:spPr>
        <p:txBody>
          <a:bodyPr>
            <a:noAutofit/>
          </a:bodyPr>
          <a:lstStyle/>
          <a:p>
            <a:pPr algn="l"/>
            <a:r>
              <a:rPr lang="en-US" sz="3200"/>
              <a:t>Team 4</a:t>
            </a:r>
          </a:p>
        </p:txBody>
      </p:sp>
      <p:pic>
        <p:nvPicPr>
          <p:cNvPr id="6" name="Picture 5" descr="A close up of a logo&#10;&#10;Description automatically generated">
            <a:extLst>
              <a:ext uri="{FF2B5EF4-FFF2-40B4-BE49-F238E27FC236}">
                <a16:creationId xmlns:a16="http://schemas.microsoft.com/office/drawing/2014/main" id="{38321679-1C53-91D6-A1A0-8912AF154B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730" y="63316"/>
            <a:ext cx="1286540" cy="429958"/>
          </a:xfrm>
          <a:prstGeom prst="rect">
            <a:avLst/>
          </a:prstGeom>
        </p:spPr>
      </p:pic>
    </p:spTree>
    <p:extLst>
      <p:ext uri="{BB962C8B-B14F-4D97-AF65-F5344CB8AC3E}">
        <p14:creationId xmlns:p14="http://schemas.microsoft.com/office/powerpoint/2010/main" val="4038213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6F6E6E5-91D0-64FB-BCB0-B7748AF33BFE}"/>
              </a:ext>
            </a:extLst>
          </p:cNvPr>
          <p:cNvSpPr>
            <a:spLocks noGrp="1"/>
          </p:cNvSpPr>
          <p:nvPr>
            <p:ph type="title"/>
          </p:nvPr>
        </p:nvSpPr>
        <p:spPr>
          <a:xfrm>
            <a:off x="703640" y="2766218"/>
            <a:ext cx="4774324" cy="1325563"/>
          </a:xfrm>
        </p:spPr>
        <p:txBody>
          <a:bodyPr/>
          <a:lstStyle/>
          <a:p>
            <a:pPr algn="ctr"/>
            <a:r>
              <a:rPr lang="en-US" spc="300"/>
              <a:t>STAR </a:t>
            </a:r>
            <a:br>
              <a:rPr lang="en-US" spc="300"/>
            </a:br>
            <a:r>
              <a:rPr lang="en-US" spc="300"/>
              <a:t>SCHEMA</a:t>
            </a:r>
          </a:p>
        </p:txBody>
      </p:sp>
      <p:sp>
        <p:nvSpPr>
          <p:cNvPr id="6" name="TextBox 5">
            <a:extLst>
              <a:ext uri="{FF2B5EF4-FFF2-40B4-BE49-F238E27FC236}">
                <a16:creationId xmlns:a16="http://schemas.microsoft.com/office/drawing/2014/main" id="{E1349C05-FCF0-6D1A-084D-B0F732CEBA94}"/>
              </a:ext>
            </a:extLst>
          </p:cNvPr>
          <p:cNvSpPr txBox="1"/>
          <p:nvPr/>
        </p:nvSpPr>
        <p:spPr>
          <a:xfrm>
            <a:off x="10379162" y="6190723"/>
            <a:ext cx="1509186" cy="400110"/>
          </a:xfrm>
          <a:prstGeom prst="rect">
            <a:avLst/>
          </a:prstGeom>
          <a:noFill/>
        </p:spPr>
        <p:txBody>
          <a:bodyPr wrap="square" rtlCol="0">
            <a:spAutoFit/>
          </a:bodyPr>
          <a:lstStyle/>
          <a:p>
            <a:pPr algn="r"/>
            <a:r>
              <a:rPr lang="en-US" sz="2000"/>
              <a:t>Minita </a:t>
            </a:r>
          </a:p>
        </p:txBody>
      </p:sp>
      <p:pic>
        <p:nvPicPr>
          <p:cNvPr id="8" name="Picture 7" descr="A blue star with many blue objects&#10;&#10;Description automatically generated with medium confidence">
            <a:hlinkClick r:id="rId2" action="ppaction://hlinksldjump"/>
            <a:extLst>
              <a:ext uri="{FF2B5EF4-FFF2-40B4-BE49-F238E27FC236}">
                <a16:creationId xmlns:a16="http://schemas.microsoft.com/office/drawing/2014/main" id="{6DF7B6D4-F11C-4A81-A372-E0847A59DA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3602" y="4327036"/>
            <a:ext cx="914400" cy="914400"/>
          </a:xfrm>
          <a:prstGeom prst="rect">
            <a:avLst/>
          </a:prstGeom>
        </p:spPr>
      </p:pic>
      <p:sp>
        <p:nvSpPr>
          <p:cNvPr id="7" name="Slide Number Placeholder 6">
            <a:extLst>
              <a:ext uri="{FF2B5EF4-FFF2-40B4-BE49-F238E27FC236}">
                <a16:creationId xmlns:a16="http://schemas.microsoft.com/office/drawing/2014/main" id="{29589F19-E23A-C599-79D1-CB05D411E7E7}"/>
              </a:ext>
            </a:extLst>
          </p:cNvPr>
          <p:cNvSpPr>
            <a:spLocks noGrp="1"/>
          </p:cNvSpPr>
          <p:nvPr>
            <p:ph type="sldNum" sz="quarter" idx="12"/>
          </p:nvPr>
        </p:nvSpPr>
        <p:spPr/>
        <p:txBody>
          <a:bodyPr/>
          <a:lstStyle/>
          <a:p>
            <a:fld id="{6216B869-CB53-4AE5-AA3F-CD0CE7E35565}" type="slidenum">
              <a:rPr lang="en-US" smtClean="0"/>
              <a:t>10</a:t>
            </a:fld>
            <a:endParaRPr lang="en-US"/>
          </a:p>
        </p:txBody>
      </p:sp>
      <p:pic>
        <p:nvPicPr>
          <p:cNvPr id="5" name="Picture 4" descr="A screenshot of a computer screen&#10;&#10;Description automatically generated">
            <a:extLst>
              <a:ext uri="{FF2B5EF4-FFF2-40B4-BE49-F238E27FC236}">
                <a16:creationId xmlns:a16="http://schemas.microsoft.com/office/drawing/2014/main" id="{DEFFD798-8E28-8DAA-89D0-3ADD7568DE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53356"/>
            <a:ext cx="3752335" cy="6045615"/>
          </a:xfrm>
          <a:prstGeom prst="rect">
            <a:avLst/>
          </a:prstGeom>
        </p:spPr>
      </p:pic>
    </p:spTree>
    <p:extLst>
      <p:ext uri="{BB962C8B-B14F-4D97-AF65-F5344CB8AC3E}">
        <p14:creationId xmlns:p14="http://schemas.microsoft.com/office/powerpoint/2010/main" val="2919350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6F6E6E5-91D0-64FB-BCB0-B7748AF33BFE}"/>
              </a:ext>
            </a:extLst>
          </p:cNvPr>
          <p:cNvSpPr>
            <a:spLocks noGrp="1" noRot="1" noMove="1" noResize="1" noEditPoints="1" noAdjustHandles="1" noChangeArrowheads="1" noChangeShapeType="1"/>
          </p:cNvSpPr>
          <p:nvPr>
            <p:ph type="title"/>
          </p:nvPr>
        </p:nvSpPr>
        <p:spPr>
          <a:xfrm>
            <a:off x="838200" y="365125"/>
            <a:ext cx="10515600" cy="1325563"/>
          </a:xfrm>
        </p:spPr>
        <p:txBody>
          <a:bodyPr/>
          <a:lstStyle/>
          <a:p>
            <a:pPr algn="ctr"/>
            <a:r>
              <a:rPr lang="en-US" spc="300"/>
              <a:t>DATEWAREHOUSE DETAILS</a:t>
            </a:r>
          </a:p>
        </p:txBody>
      </p:sp>
      <p:sp>
        <p:nvSpPr>
          <p:cNvPr id="8" name="Freeform: Shape 7">
            <a:extLst>
              <a:ext uri="{FF2B5EF4-FFF2-40B4-BE49-F238E27FC236}">
                <a16:creationId xmlns:a16="http://schemas.microsoft.com/office/drawing/2014/main" id="{1E401068-3FAC-9C3C-2137-C37D290CA61E}"/>
              </a:ext>
            </a:extLst>
          </p:cNvPr>
          <p:cNvSpPr/>
          <p:nvPr/>
        </p:nvSpPr>
        <p:spPr>
          <a:xfrm>
            <a:off x="4145279" y="720330"/>
            <a:ext cx="6014720" cy="595253"/>
          </a:xfrm>
          <a:custGeom>
            <a:avLst/>
            <a:gdLst>
              <a:gd name="connsiteX0" fmla="*/ 0 w 6014720"/>
              <a:gd name="connsiteY0" fmla="*/ 0 h 595253"/>
              <a:gd name="connsiteX1" fmla="*/ 6014720 w 6014720"/>
              <a:gd name="connsiteY1" fmla="*/ 0 h 595253"/>
              <a:gd name="connsiteX2" fmla="*/ 6014720 w 6014720"/>
              <a:gd name="connsiteY2" fmla="*/ 595253 h 595253"/>
              <a:gd name="connsiteX3" fmla="*/ 0 w 6014720"/>
              <a:gd name="connsiteY3" fmla="*/ 595253 h 595253"/>
              <a:gd name="connsiteX4" fmla="*/ 0 w 6014720"/>
              <a:gd name="connsiteY4" fmla="*/ 0 h 59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4720" h="595253">
                <a:moveTo>
                  <a:pt x="0" y="0"/>
                </a:moveTo>
                <a:lnTo>
                  <a:pt x="6014720" y="0"/>
                </a:lnTo>
                <a:lnTo>
                  <a:pt x="6014720" y="595253"/>
                </a:lnTo>
                <a:lnTo>
                  <a:pt x="0" y="59525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2865" tIns="62865" rIns="62865" bIns="62865" numCol="1" spcCol="1270" anchor="b" anchorCtr="0">
            <a:noAutofit/>
          </a:bodyPr>
          <a:lstStyle/>
          <a:p>
            <a:pPr marL="0" lvl="0" indent="0" algn="l" defTabSz="1466850">
              <a:lnSpc>
                <a:spcPct val="90000"/>
              </a:lnSpc>
              <a:spcBef>
                <a:spcPct val="0"/>
              </a:spcBef>
              <a:spcAft>
                <a:spcPct val="35000"/>
              </a:spcAft>
              <a:buNone/>
            </a:pPr>
            <a:endParaRPr lang="en-US" sz="3300" kern="1200"/>
          </a:p>
        </p:txBody>
      </p:sp>
      <p:sp>
        <p:nvSpPr>
          <p:cNvPr id="11" name="Freeform: Shape 10">
            <a:extLst>
              <a:ext uri="{FF2B5EF4-FFF2-40B4-BE49-F238E27FC236}">
                <a16:creationId xmlns:a16="http://schemas.microsoft.com/office/drawing/2014/main" id="{FA61DC77-2FF9-8750-43DF-79CBC1CA1F12}"/>
              </a:ext>
            </a:extLst>
          </p:cNvPr>
          <p:cNvSpPr/>
          <p:nvPr/>
        </p:nvSpPr>
        <p:spPr>
          <a:xfrm>
            <a:off x="2040505" y="2768599"/>
            <a:ext cx="3798093" cy="2256252"/>
          </a:xfrm>
          <a:custGeom>
            <a:avLst/>
            <a:gdLst>
              <a:gd name="connsiteX0" fmla="*/ 0 w 3798093"/>
              <a:gd name="connsiteY0" fmla="*/ 0 h 2854800"/>
              <a:gd name="connsiteX1" fmla="*/ 3798093 w 3798093"/>
              <a:gd name="connsiteY1" fmla="*/ 0 h 2854800"/>
              <a:gd name="connsiteX2" fmla="*/ 3798093 w 3798093"/>
              <a:gd name="connsiteY2" fmla="*/ 2854800 h 2854800"/>
              <a:gd name="connsiteX3" fmla="*/ 0 w 3798093"/>
              <a:gd name="connsiteY3" fmla="*/ 2854800 h 2854800"/>
              <a:gd name="connsiteX4" fmla="*/ 0 w 3798093"/>
              <a:gd name="connsiteY4" fmla="*/ 0 h 285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8093" h="2854800">
                <a:moveTo>
                  <a:pt x="0" y="0"/>
                </a:moveTo>
                <a:lnTo>
                  <a:pt x="3798093" y="0"/>
                </a:lnTo>
                <a:lnTo>
                  <a:pt x="3798093" y="2854800"/>
                </a:lnTo>
                <a:lnTo>
                  <a:pt x="0" y="2854800"/>
                </a:lnTo>
                <a:lnTo>
                  <a:pt x="0" y="0"/>
                </a:lnTo>
                <a:close/>
              </a:path>
            </a:pathLst>
          </a:custGeom>
          <a:solidFill>
            <a:schemeClr val="bg1">
              <a:lumMod val="85000"/>
              <a:alpha val="90000"/>
            </a:scheme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46710" tIns="346710" rIns="462280" bIns="520065" numCol="1" spcCol="1270" anchor="t" anchorCtr="0">
            <a:noAutofit/>
          </a:bodyPr>
          <a:lstStyle/>
          <a:p>
            <a:pPr marL="457200" indent="-457200">
              <a:lnSpc>
                <a:spcPct val="200000"/>
              </a:lnSpc>
              <a:buFont typeface="Wingdings" panose="05000000000000000000" pitchFamily="2" charset="2"/>
              <a:buChar char="q"/>
            </a:pPr>
            <a:r>
              <a:rPr lang="en-US" sz="2600"/>
              <a:t>DOT Code</a:t>
            </a:r>
          </a:p>
        </p:txBody>
      </p:sp>
      <p:sp>
        <p:nvSpPr>
          <p:cNvPr id="17" name="Freeform: Shape 16">
            <a:extLst>
              <a:ext uri="{FF2B5EF4-FFF2-40B4-BE49-F238E27FC236}">
                <a16:creationId xmlns:a16="http://schemas.microsoft.com/office/drawing/2014/main" id="{833D7F66-6A77-2FF4-49DA-3AAB63B04E2C}"/>
              </a:ext>
            </a:extLst>
          </p:cNvPr>
          <p:cNvSpPr/>
          <p:nvPr/>
        </p:nvSpPr>
        <p:spPr>
          <a:xfrm>
            <a:off x="6361865" y="2922668"/>
            <a:ext cx="3798092" cy="2102183"/>
          </a:xfrm>
          <a:custGeom>
            <a:avLst/>
            <a:gdLst>
              <a:gd name="connsiteX0" fmla="*/ 0 w 3798093"/>
              <a:gd name="connsiteY0" fmla="*/ 0 h 2854800"/>
              <a:gd name="connsiteX1" fmla="*/ 3798093 w 3798093"/>
              <a:gd name="connsiteY1" fmla="*/ 0 h 2854800"/>
              <a:gd name="connsiteX2" fmla="*/ 3798093 w 3798093"/>
              <a:gd name="connsiteY2" fmla="*/ 2854800 h 2854800"/>
              <a:gd name="connsiteX3" fmla="*/ 0 w 3798093"/>
              <a:gd name="connsiteY3" fmla="*/ 2854800 h 2854800"/>
              <a:gd name="connsiteX4" fmla="*/ 0 w 3798093"/>
              <a:gd name="connsiteY4" fmla="*/ 0 h 285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8093" h="2854800">
                <a:moveTo>
                  <a:pt x="0" y="0"/>
                </a:moveTo>
                <a:lnTo>
                  <a:pt x="3798093" y="0"/>
                </a:lnTo>
                <a:lnTo>
                  <a:pt x="3798093" y="2854800"/>
                </a:lnTo>
                <a:lnTo>
                  <a:pt x="0" y="2854800"/>
                </a:lnTo>
                <a:lnTo>
                  <a:pt x="0" y="0"/>
                </a:lnTo>
                <a:close/>
              </a:path>
            </a:pathLst>
          </a:custGeom>
          <a:solidFill>
            <a:schemeClr val="bg1">
              <a:lumMod val="85000"/>
              <a:alpha val="90000"/>
            </a:scheme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46710" tIns="346710" rIns="462280" bIns="520065" numCol="1" spcCol="1270" anchor="t" anchorCtr="0">
            <a:noAutofit/>
          </a:bodyPr>
          <a:lstStyle/>
          <a:p>
            <a:pPr marL="457200" indent="-457200">
              <a:buFont typeface="Wingdings" panose="05000000000000000000" pitchFamily="2" charset="2"/>
              <a:buChar char="q"/>
            </a:pPr>
            <a:r>
              <a:rPr lang="en-US" sz="2600"/>
              <a:t>Airport</a:t>
            </a:r>
          </a:p>
          <a:p>
            <a:pPr marL="457200" indent="-457200">
              <a:lnSpc>
                <a:spcPct val="200000"/>
              </a:lnSpc>
              <a:buFont typeface="Wingdings" panose="05000000000000000000" pitchFamily="2" charset="2"/>
              <a:buChar char="q"/>
            </a:pPr>
            <a:r>
              <a:rPr lang="en-US" sz="2600"/>
              <a:t>Date</a:t>
            </a:r>
          </a:p>
        </p:txBody>
      </p:sp>
      <p:sp>
        <p:nvSpPr>
          <p:cNvPr id="12" name="Freeform: Shape 11">
            <a:extLst>
              <a:ext uri="{FF2B5EF4-FFF2-40B4-BE49-F238E27FC236}">
                <a16:creationId xmlns:a16="http://schemas.microsoft.com/office/drawing/2014/main" id="{6BA20194-6931-F4C1-F60A-66819E00A98B}"/>
              </a:ext>
            </a:extLst>
          </p:cNvPr>
          <p:cNvSpPr/>
          <p:nvPr/>
        </p:nvSpPr>
        <p:spPr>
          <a:xfrm>
            <a:off x="6361864" y="2077581"/>
            <a:ext cx="3798093" cy="945017"/>
          </a:xfrm>
          <a:custGeom>
            <a:avLst/>
            <a:gdLst>
              <a:gd name="connsiteX0" fmla="*/ 0 w 3798093"/>
              <a:gd name="connsiteY0" fmla="*/ 0 h 1519237"/>
              <a:gd name="connsiteX1" fmla="*/ 3798093 w 3798093"/>
              <a:gd name="connsiteY1" fmla="*/ 0 h 1519237"/>
              <a:gd name="connsiteX2" fmla="*/ 3798093 w 3798093"/>
              <a:gd name="connsiteY2" fmla="*/ 1519237 h 1519237"/>
              <a:gd name="connsiteX3" fmla="*/ 0 w 3798093"/>
              <a:gd name="connsiteY3" fmla="*/ 1519237 h 1519237"/>
              <a:gd name="connsiteX4" fmla="*/ 0 w 3798093"/>
              <a:gd name="connsiteY4" fmla="*/ 0 h 151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8093" h="1519237">
                <a:moveTo>
                  <a:pt x="0" y="0"/>
                </a:moveTo>
                <a:lnTo>
                  <a:pt x="3798093" y="0"/>
                </a:lnTo>
                <a:lnTo>
                  <a:pt x="3798093" y="1519237"/>
                </a:lnTo>
                <a:lnTo>
                  <a:pt x="0" y="1519237"/>
                </a:lnTo>
                <a:lnTo>
                  <a:pt x="0" y="0"/>
                </a:lnTo>
                <a:close/>
              </a:path>
            </a:pathLst>
          </a:custGeom>
          <a:solidFill>
            <a:srgbClr val="5D9CBB"/>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62280" tIns="264160" rIns="462280" bIns="264160" numCol="1" spcCol="1270" anchor="ctr" anchorCtr="0">
            <a:noAutofit/>
          </a:bodyPr>
          <a:lstStyle/>
          <a:p>
            <a:pPr marL="0" lvl="0" indent="0" algn="ctr" defTabSz="2889250">
              <a:lnSpc>
                <a:spcPct val="90000"/>
              </a:lnSpc>
              <a:spcBef>
                <a:spcPct val="0"/>
              </a:spcBef>
              <a:spcAft>
                <a:spcPct val="35000"/>
              </a:spcAft>
              <a:buNone/>
            </a:pPr>
            <a:r>
              <a:rPr lang="en-US" sz="3200" kern="1200">
                <a:latin typeface="Calibri" panose="020F0502020204030204" pitchFamily="34" charset="0"/>
                <a:ea typeface="Calibri" panose="020F0502020204030204" pitchFamily="34" charset="0"/>
                <a:cs typeface="Calibri" panose="020F0502020204030204" pitchFamily="34" charset="0"/>
              </a:rPr>
              <a:t>Role Playing Dimensions</a:t>
            </a:r>
          </a:p>
        </p:txBody>
      </p:sp>
      <p:sp>
        <p:nvSpPr>
          <p:cNvPr id="6" name="Freeform: Shape 5">
            <a:extLst>
              <a:ext uri="{FF2B5EF4-FFF2-40B4-BE49-F238E27FC236}">
                <a16:creationId xmlns:a16="http://schemas.microsoft.com/office/drawing/2014/main" id="{15AC21E9-5C16-263B-3423-CD40EC3797CA}"/>
              </a:ext>
            </a:extLst>
          </p:cNvPr>
          <p:cNvSpPr/>
          <p:nvPr/>
        </p:nvSpPr>
        <p:spPr>
          <a:xfrm>
            <a:off x="2040505" y="2073166"/>
            <a:ext cx="3798093" cy="949433"/>
          </a:xfrm>
          <a:custGeom>
            <a:avLst/>
            <a:gdLst>
              <a:gd name="connsiteX0" fmla="*/ 0 w 3798093"/>
              <a:gd name="connsiteY0" fmla="*/ 0 h 1519237"/>
              <a:gd name="connsiteX1" fmla="*/ 3798093 w 3798093"/>
              <a:gd name="connsiteY1" fmla="*/ 0 h 1519237"/>
              <a:gd name="connsiteX2" fmla="*/ 3798093 w 3798093"/>
              <a:gd name="connsiteY2" fmla="*/ 1519237 h 1519237"/>
              <a:gd name="connsiteX3" fmla="*/ 0 w 3798093"/>
              <a:gd name="connsiteY3" fmla="*/ 1519237 h 1519237"/>
              <a:gd name="connsiteX4" fmla="*/ 0 w 3798093"/>
              <a:gd name="connsiteY4" fmla="*/ 0 h 151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8093" h="1519237">
                <a:moveTo>
                  <a:pt x="0" y="0"/>
                </a:moveTo>
                <a:lnTo>
                  <a:pt x="3798093" y="0"/>
                </a:lnTo>
                <a:lnTo>
                  <a:pt x="3798093" y="1519237"/>
                </a:lnTo>
                <a:lnTo>
                  <a:pt x="0" y="1519237"/>
                </a:lnTo>
                <a:lnTo>
                  <a:pt x="0" y="0"/>
                </a:lnTo>
                <a:close/>
              </a:path>
            </a:pathLst>
          </a:custGeom>
          <a:solidFill>
            <a:srgbClr val="5D9CBB"/>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62280" tIns="264160" rIns="462280" bIns="264160" numCol="1" spcCol="1270" anchor="ctr" anchorCtr="0">
            <a:noAutofit/>
          </a:bodyPr>
          <a:lstStyle/>
          <a:p>
            <a:pPr marL="0" lvl="0" indent="0" algn="ctr" defTabSz="2889250">
              <a:lnSpc>
                <a:spcPct val="90000"/>
              </a:lnSpc>
              <a:spcBef>
                <a:spcPct val="0"/>
              </a:spcBef>
              <a:spcAft>
                <a:spcPct val="35000"/>
              </a:spcAft>
              <a:buNone/>
            </a:pPr>
            <a:r>
              <a:rPr lang="en-US" sz="3200">
                <a:latin typeface="Calibri" panose="020F0502020204030204" pitchFamily="34" charset="0"/>
                <a:ea typeface="Calibri" panose="020F0502020204030204" pitchFamily="34" charset="0"/>
                <a:cs typeface="Calibri" panose="020F0502020204030204" pitchFamily="34" charset="0"/>
              </a:rPr>
              <a:t>Degenerate Dimensions</a:t>
            </a:r>
            <a:endParaRPr lang="en-US" sz="3200" kern="1200">
              <a:latin typeface="Calibri" panose="020F0502020204030204" pitchFamily="34" charset="0"/>
              <a:ea typeface="Calibri" panose="020F0502020204030204" pitchFamily="34" charset="0"/>
              <a:cs typeface="Calibri" panose="020F0502020204030204" pitchFamily="34" charset="0"/>
            </a:endParaRPr>
          </a:p>
        </p:txBody>
      </p:sp>
      <p:pic>
        <p:nvPicPr>
          <p:cNvPr id="23" name="Graphic 22" descr="Checkmark with solid fill">
            <a:extLst>
              <a:ext uri="{FF2B5EF4-FFF2-40B4-BE49-F238E27FC236}">
                <a16:creationId xmlns:a16="http://schemas.microsoft.com/office/drawing/2014/main" id="{48606FF5-E64D-32D3-9451-3FCB6E57227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13000" y="3387398"/>
            <a:ext cx="309032" cy="309032"/>
          </a:xfrm>
          <a:prstGeom prst="rect">
            <a:avLst/>
          </a:prstGeom>
        </p:spPr>
      </p:pic>
      <p:pic>
        <p:nvPicPr>
          <p:cNvPr id="24" name="Graphic 23" descr="Checkmark with solid fill">
            <a:extLst>
              <a:ext uri="{FF2B5EF4-FFF2-40B4-BE49-F238E27FC236}">
                <a16:creationId xmlns:a16="http://schemas.microsoft.com/office/drawing/2014/main" id="{74BC5176-17FF-3102-A16E-C4340414C3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56848" y="3239543"/>
            <a:ext cx="309032" cy="309032"/>
          </a:xfrm>
          <a:prstGeom prst="rect">
            <a:avLst/>
          </a:prstGeom>
        </p:spPr>
      </p:pic>
      <p:pic>
        <p:nvPicPr>
          <p:cNvPr id="26" name="Graphic 25" descr="Checkmark with solid fill">
            <a:extLst>
              <a:ext uri="{FF2B5EF4-FFF2-40B4-BE49-F238E27FC236}">
                <a16:creationId xmlns:a16="http://schemas.microsoft.com/office/drawing/2014/main" id="{9FA46C3C-7785-88A6-9B62-5E39E2716E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56848" y="3939948"/>
            <a:ext cx="309032" cy="309032"/>
          </a:xfrm>
          <a:prstGeom prst="rect">
            <a:avLst/>
          </a:prstGeom>
        </p:spPr>
      </p:pic>
      <p:sp>
        <p:nvSpPr>
          <p:cNvPr id="4" name="TextBox 3">
            <a:extLst>
              <a:ext uri="{FF2B5EF4-FFF2-40B4-BE49-F238E27FC236}">
                <a16:creationId xmlns:a16="http://schemas.microsoft.com/office/drawing/2014/main" id="{41F8F0B7-43D2-57B6-BC9E-7987C9EC5A5B}"/>
              </a:ext>
            </a:extLst>
          </p:cNvPr>
          <p:cNvSpPr txBox="1"/>
          <p:nvPr/>
        </p:nvSpPr>
        <p:spPr>
          <a:xfrm>
            <a:off x="10379162" y="6190723"/>
            <a:ext cx="1509186" cy="400110"/>
          </a:xfrm>
          <a:prstGeom prst="rect">
            <a:avLst/>
          </a:prstGeom>
          <a:noFill/>
        </p:spPr>
        <p:txBody>
          <a:bodyPr wrap="square" rtlCol="0">
            <a:spAutoFit/>
          </a:bodyPr>
          <a:lstStyle/>
          <a:p>
            <a:pPr algn="r"/>
            <a:r>
              <a:rPr lang="en-US" sz="2000"/>
              <a:t>Minita </a:t>
            </a:r>
          </a:p>
        </p:txBody>
      </p:sp>
      <p:pic>
        <p:nvPicPr>
          <p:cNvPr id="5" name="Picture 4" descr="A blue star with many blue objects&#10;&#10;Description automatically generated with medium confidence">
            <a:hlinkClick r:id="rId4" action="ppaction://hlinksldjump"/>
            <a:extLst>
              <a:ext uri="{FF2B5EF4-FFF2-40B4-BE49-F238E27FC236}">
                <a16:creationId xmlns:a16="http://schemas.microsoft.com/office/drawing/2014/main" id="{59B4A342-1FEF-6E94-7A27-AA97B840F4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76555" y="560756"/>
            <a:ext cx="914400" cy="914400"/>
          </a:xfrm>
          <a:prstGeom prst="rect">
            <a:avLst/>
          </a:prstGeom>
        </p:spPr>
      </p:pic>
      <p:sp>
        <p:nvSpPr>
          <p:cNvPr id="7" name="Slide Number Placeholder 6">
            <a:extLst>
              <a:ext uri="{FF2B5EF4-FFF2-40B4-BE49-F238E27FC236}">
                <a16:creationId xmlns:a16="http://schemas.microsoft.com/office/drawing/2014/main" id="{2215BEB1-2A7C-1177-92B4-04F309085666}"/>
              </a:ext>
            </a:extLst>
          </p:cNvPr>
          <p:cNvSpPr>
            <a:spLocks noGrp="1"/>
          </p:cNvSpPr>
          <p:nvPr>
            <p:ph type="sldNum" sz="quarter" idx="12"/>
          </p:nvPr>
        </p:nvSpPr>
        <p:spPr/>
        <p:txBody>
          <a:bodyPr/>
          <a:lstStyle/>
          <a:p>
            <a:fld id="{6216B869-CB53-4AE5-AA3F-CD0CE7E35565}" type="slidenum">
              <a:rPr lang="en-US" smtClean="0"/>
              <a:t>11</a:t>
            </a:fld>
            <a:endParaRPr lang="en-US"/>
          </a:p>
        </p:txBody>
      </p:sp>
    </p:spTree>
    <p:extLst>
      <p:ext uri="{BB962C8B-B14F-4D97-AF65-F5344CB8AC3E}">
        <p14:creationId xmlns:p14="http://schemas.microsoft.com/office/powerpoint/2010/main" val="3328299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animBg="1"/>
      <p:bldP spid="12"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6F6E6E5-91D0-64FB-BCB0-B7748AF33BFE}"/>
              </a:ext>
            </a:extLst>
          </p:cNvPr>
          <p:cNvSpPr>
            <a:spLocks noGrp="1"/>
          </p:cNvSpPr>
          <p:nvPr>
            <p:ph type="title"/>
          </p:nvPr>
        </p:nvSpPr>
        <p:spPr>
          <a:xfrm>
            <a:off x="838200" y="365125"/>
            <a:ext cx="10515600" cy="1325563"/>
          </a:xfrm>
        </p:spPr>
        <p:txBody>
          <a:bodyPr/>
          <a:lstStyle/>
          <a:p>
            <a:pPr algn="ctr"/>
            <a:r>
              <a:rPr lang="en-US" spc="300"/>
              <a:t>IMPLEMENTATION</a:t>
            </a:r>
          </a:p>
        </p:txBody>
      </p:sp>
      <p:sp>
        <p:nvSpPr>
          <p:cNvPr id="4" name="TextBox 3">
            <a:extLst>
              <a:ext uri="{FF2B5EF4-FFF2-40B4-BE49-F238E27FC236}">
                <a16:creationId xmlns:a16="http://schemas.microsoft.com/office/drawing/2014/main" id="{F0DD18C5-1ABF-AF06-D2EB-EE2A72AC4588}"/>
              </a:ext>
            </a:extLst>
          </p:cNvPr>
          <p:cNvSpPr txBox="1"/>
          <p:nvPr/>
        </p:nvSpPr>
        <p:spPr>
          <a:xfrm>
            <a:off x="10379162" y="6190723"/>
            <a:ext cx="1509186" cy="400110"/>
          </a:xfrm>
          <a:prstGeom prst="rect">
            <a:avLst/>
          </a:prstGeom>
          <a:noFill/>
        </p:spPr>
        <p:txBody>
          <a:bodyPr wrap="square" rtlCol="0">
            <a:spAutoFit/>
          </a:bodyPr>
          <a:lstStyle/>
          <a:p>
            <a:pPr algn="r"/>
            <a:r>
              <a:rPr lang="en-US" sz="2000"/>
              <a:t>Minita </a:t>
            </a:r>
          </a:p>
        </p:txBody>
      </p:sp>
      <p:pic>
        <p:nvPicPr>
          <p:cNvPr id="2050" name="Picture 2">
            <a:extLst>
              <a:ext uri="{FF2B5EF4-FFF2-40B4-BE49-F238E27FC236}">
                <a16:creationId xmlns:a16="http://schemas.microsoft.com/office/drawing/2014/main" id="{AB299A1D-4223-C5A4-0C52-70FD5EFEBE7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77"/>
          <a:stretch/>
        </p:blipFill>
        <p:spPr bwMode="auto">
          <a:xfrm>
            <a:off x="3673218" y="4006867"/>
            <a:ext cx="6036905" cy="2419478"/>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F0EAEAFF-3C4D-4A85-3EDF-3BC69506781E}"/>
              </a:ext>
            </a:extLst>
          </p:cNvPr>
          <p:cNvGrpSpPr/>
          <p:nvPr/>
        </p:nvGrpSpPr>
        <p:grpSpPr>
          <a:xfrm>
            <a:off x="1433870" y="1016838"/>
            <a:ext cx="1191341" cy="922599"/>
            <a:chOff x="702075" y="1186923"/>
            <a:chExt cx="1953584" cy="1512895"/>
          </a:xfrm>
        </p:grpSpPr>
        <p:pic>
          <p:nvPicPr>
            <p:cNvPr id="3076" name="Picture 4">
              <a:extLst>
                <a:ext uri="{FF2B5EF4-FFF2-40B4-BE49-F238E27FC236}">
                  <a16:creationId xmlns:a16="http://schemas.microsoft.com/office/drawing/2014/main" id="{05023616-43E5-F1B1-8CAC-D2B5F141B8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02075" y="1186923"/>
              <a:ext cx="1083328" cy="100753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sv - Free interface icons">
              <a:extLst>
                <a:ext uri="{FF2B5EF4-FFF2-40B4-BE49-F238E27FC236}">
                  <a16:creationId xmlns:a16="http://schemas.microsoft.com/office/drawing/2014/main" id="{03B4F296-667F-7EC7-6C5B-0AC772210B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8129" y="1692288"/>
              <a:ext cx="1007530" cy="1007530"/>
            </a:xfrm>
            <a:prstGeom prst="rect">
              <a:avLst/>
            </a:prstGeom>
            <a:noFill/>
            <a:extLst>
              <a:ext uri="{909E8E84-426E-40DD-AFC4-6F175D3DCCD1}">
                <a14:hiddenFill xmlns:a14="http://schemas.microsoft.com/office/drawing/2010/main">
                  <a:solidFill>
                    <a:srgbClr val="FFFFFF"/>
                  </a:solidFill>
                </a14:hiddenFill>
              </a:ext>
            </a:extLst>
          </p:spPr>
        </p:pic>
      </p:grpSp>
      <p:pic>
        <p:nvPicPr>
          <p:cNvPr id="3080" name="Picture 8" descr="SQL SERVER INTEGRATION SERVICES (SSIS) | Informatec">
            <a:extLst>
              <a:ext uri="{FF2B5EF4-FFF2-40B4-BE49-F238E27FC236}">
                <a16:creationId xmlns:a16="http://schemas.microsoft.com/office/drawing/2014/main" id="{8AC8C15E-5A9F-44F4-A8C6-D1223CC4AF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221" y="2904181"/>
            <a:ext cx="2089149" cy="71619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SQL Server Management Studio. In this article we are going to know… | by  Rohit Patil | Medium">
            <a:extLst>
              <a:ext uri="{FF2B5EF4-FFF2-40B4-BE49-F238E27FC236}">
                <a16:creationId xmlns:a16="http://schemas.microsoft.com/office/drawing/2014/main" id="{26E4B5D4-4BDC-E307-896B-E29F65B6B6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3833" y="4585124"/>
            <a:ext cx="1089849" cy="1028515"/>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descr="Arrow Right with solid fill">
            <a:extLst>
              <a:ext uri="{FF2B5EF4-FFF2-40B4-BE49-F238E27FC236}">
                <a16:creationId xmlns:a16="http://schemas.microsoft.com/office/drawing/2014/main" id="{CCE9B706-0662-32D1-52EE-D012281DD9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1731985" y="2142998"/>
            <a:ext cx="557622" cy="557622"/>
          </a:xfrm>
          <a:prstGeom prst="rect">
            <a:avLst/>
          </a:prstGeom>
        </p:spPr>
      </p:pic>
      <p:pic>
        <p:nvPicPr>
          <p:cNvPr id="16" name="Picture 15">
            <a:hlinkClick r:id="rId9" action="ppaction://hlinksldjump"/>
            <a:extLst>
              <a:ext uri="{FF2B5EF4-FFF2-40B4-BE49-F238E27FC236}">
                <a16:creationId xmlns:a16="http://schemas.microsoft.com/office/drawing/2014/main" id="{B3588BA3-65FD-2F28-4139-6663266C0FBB}"/>
              </a:ext>
            </a:extLst>
          </p:cNvPr>
          <p:cNvPicPr>
            <a:picLocks noChangeAspect="1"/>
          </p:cNvPicPr>
          <p:nvPr/>
        </p:nvPicPr>
        <p:blipFill>
          <a:blip r:embed="rId10"/>
          <a:stretch>
            <a:fillRect/>
          </a:stretch>
        </p:blipFill>
        <p:spPr>
          <a:xfrm>
            <a:off x="10676555" y="563738"/>
            <a:ext cx="914400" cy="914400"/>
          </a:xfrm>
          <a:prstGeom prst="rect">
            <a:avLst/>
          </a:prstGeom>
        </p:spPr>
      </p:pic>
      <p:pic>
        <p:nvPicPr>
          <p:cNvPr id="5" name="Graphic 4" descr="Arrow Right with solid fill">
            <a:extLst>
              <a:ext uri="{FF2B5EF4-FFF2-40B4-BE49-F238E27FC236}">
                <a16:creationId xmlns:a16="http://schemas.microsoft.com/office/drawing/2014/main" id="{1E85C586-B28E-6E3B-5560-9EB36E7F098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1731984" y="3823941"/>
            <a:ext cx="557622" cy="557622"/>
          </a:xfrm>
          <a:prstGeom prst="rect">
            <a:avLst/>
          </a:prstGeom>
        </p:spPr>
      </p:pic>
      <p:pic>
        <p:nvPicPr>
          <p:cNvPr id="12" name="Picture 11" descr="A screenshot of a diagram&#10;&#10;Description automatically generated">
            <a:extLst>
              <a:ext uri="{FF2B5EF4-FFF2-40B4-BE49-F238E27FC236}">
                <a16:creationId xmlns:a16="http://schemas.microsoft.com/office/drawing/2014/main" id="{8C3F50AD-8865-7C8F-A8F9-9288D2D228E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73218" y="1516637"/>
            <a:ext cx="6036905" cy="2340841"/>
          </a:xfrm>
          <a:prstGeom prst="rect">
            <a:avLst/>
          </a:prstGeom>
        </p:spPr>
      </p:pic>
      <p:sp>
        <p:nvSpPr>
          <p:cNvPr id="14" name="Slide Number Placeholder 13">
            <a:extLst>
              <a:ext uri="{FF2B5EF4-FFF2-40B4-BE49-F238E27FC236}">
                <a16:creationId xmlns:a16="http://schemas.microsoft.com/office/drawing/2014/main" id="{02070A56-BD7C-FCE2-7EF3-C36C6D5C84EA}"/>
              </a:ext>
            </a:extLst>
          </p:cNvPr>
          <p:cNvSpPr>
            <a:spLocks noGrp="1"/>
          </p:cNvSpPr>
          <p:nvPr>
            <p:ph type="sldNum" sz="quarter" idx="12"/>
          </p:nvPr>
        </p:nvSpPr>
        <p:spPr/>
        <p:txBody>
          <a:bodyPr/>
          <a:lstStyle/>
          <a:p>
            <a:fld id="{6216B869-CB53-4AE5-AA3F-CD0CE7E35565}" type="slidenum">
              <a:rPr lang="en-US" smtClean="0"/>
              <a:t>12</a:t>
            </a:fld>
            <a:endParaRPr lang="en-US"/>
          </a:p>
        </p:txBody>
      </p:sp>
    </p:spTree>
    <p:extLst>
      <p:ext uri="{BB962C8B-B14F-4D97-AF65-F5344CB8AC3E}">
        <p14:creationId xmlns:p14="http://schemas.microsoft.com/office/powerpoint/2010/main" val="2430387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3080"/>
                                        </p:tgtEl>
                                        <p:attrNameLst>
                                          <p:attrName>style.visibility</p:attrName>
                                        </p:attrNameLst>
                                      </p:cBhvr>
                                      <p:to>
                                        <p:strVal val="visible"/>
                                      </p:to>
                                    </p:set>
                                    <p:animEffect transition="in" filter="fade">
                                      <p:cBhvr>
                                        <p:cTn id="15" dur="500"/>
                                        <p:tgtEl>
                                          <p:spTgt spid="3080"/>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nodeType="withEffect">
                                  <p:stCondLst>
                                    <p:cond delay="0"/>
                                  </p:stCondLst>
                                  <p:childTnLst>
                                    <p:set>
                                      <p:cBhvr>
                                        <p:cTn id="25" dur="1" fill="hold">
                                          <p:stCondLst>
                                            <p:cond delay="0"/>
                                          </p:stCondLst>
                                        </p:cTn>
                                        <p:tgtEl>
                                          <p:spTgt spid="3082"/>
                                        </p:tgtEl>
                                        <p:attrNameLst>
                                          <p:attrName>style.visibility</p:attrName>
                                        </p:attrNameLst>
                                      </p:cBhvr>
                                      <p:to>
                                        <p:strVal val="visible"/>
                                      </p:to>
                                    </p:set>
                                    <p:animEffect transition="in" filter="fade">
                                      <p:cBhvr>
                                        <p:cTn id="26" dur="500"/>
                                        <p:tgtEl>
                                          <p:spTgt spid="3082"/>
                                        </p:tgtEl>
                                      </p:cBhvr>
                                    </p:animEffect>
                                  </p:childTnLst>
                                </p:cTn>
                              </p:par>
                              <p:par>
                                <p:cTn id="27" presetID="10" presetClass="entr" presetSubtype="0" fill="hold" nodeType="withEffect">
                                  <p:stCondLst>
                                    <p:cond delay="0"/>
                                  </p:stCondLst>
                                  <p:childTnLst>
                                    <p:set>
                                      <p:cBhvr>
                                        <p:cTn id="28" dur="1" fill="hold">
                                          <p:stCondLst>
                                            <p:cond delay="0"/>
                                          </p:stCondLst>
                                        </p:cTn>
                                        <p:tgtEl>
                                          <p:spTgt spid="2050"/>
                                        </p:tgtEl>
                                        <p:attrNameLst>
                                          <p:attrName>style.visibility</p:attrName>
                                        </p:attrNameLst>
                                      </p:cBhvr>
                                      <p:to>
                                        <p:strVal val="visible"/>
                                      </p:to>
                                    </p:set>
                                    <p:animEffect transition="in" filter="fade">
                                      <p:cBhvr>
                                        <p:cTn id="29"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6F6E6E5-91D0-64FB-BCB0-B7748AF33BFE}"/>
              </a:ext>
            </a:extLst>
          </p:cNvPr>
          <p:cNvSpPr>
            <a:spLocks noGrp="1"/>
          </p:cNvSpPr>
          <p:nvPr>
            <p:ph type="title"/>
          </p:nvPr>
        </p:nvSpPr>
        <p:spPr>
          <a:xfrm>
            <a:off x="838200" y="365125"/>
            <a:ext cx="10515600" cy="1325563"/>
          </a:xfrm>
        </p:spPr>
        <p:txBody>
          <a:bodyPr/>
          <a:lstStyle/>
          <a:p>
            <a:pPr algn="ctr"/>
            <a:r>
              <a:rPr lang="en-US" spc="300"/>
              <a:t>DATA PREPARATION</a:t>
            </a:r>
          </a:p>
        </p:txBody>
      </p:sp>
      <p:sp>
        <p:nvSpPr>
          <p:cNvPr id="4" name="TextBox 3">
            <a:extLst>
              <a:ext uri="{FF2B5EF4-FFF2-40B4-BE49-F238E27FC236}">
                <a16:creationId xmlns:a16="http://schemas.microsoft.com/office/drawing/2014/main" id="{80F50432-D0A7-E466-91CD-0B4B0768FDEA}"/>
              </a:ext>
            </a:extLst>
          </p:cNvPr>
          <p:cNvSpPr txBox="1"/>
          <p:nvPr/>
        </p:nvSpPr>
        <p:spPr>
          <a:xfrm>
            <a:off x="10379162" y="6190723"/>
            <a:ext cx="1509186" cy="400110"/>
          </a:xfrm>
          <a:prstGeom prst="rect">
            <a:avLst/>
          </a:prstGeom>
          <a:noFill/>
        </p:spPr>
        <p:txBody>
          <a:bodyPr wrap="square" rtlCol="0">
            <a:spAutoFit/>
          </a:bodyPr>
          <a:lstStyle/>
          <a:p>
            <a:pPr algn="r"/>
            <a:r>
              <a:rPr lang="en-US" sz="2000"/>
              <a:t>Minita </a:t>
            </a:r>
          </a:p>
        </p:txBody>
      </p:sp>
      <p:pic>
        <p:nvPicPr>
          <p:cNvPr id="8" name="Picture 7" descr="A blue and black symbol with a wrench and a gear&#10;&#10;Description automatically generated">
            <a:hlinkClick r:id="rId2" action="ppaction://hlinksldjump"/>
            <a:extLst>
              <a:ext uri="{FF2B5EF4-FFF2-40B4-BE49-F238E27FC236}">
                <a16:creationId xmlns:a16="http://schemas.microsoft.com/office/drawing/2014/main" id="{83E07D28-144F-4949-B90C-4F6B12D3F5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76555" y="570706"/>
            <a:ext cx="914400" cy="914400"/>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918D3E03-489E-B071-6624-D90DFA00D444}"/>
              </a:ext>
            </a:extLst>
          </p:cNvPr>
          <p:cNvPicPr>
            <a:picLocks noChangeAspect="1"/>
          </p:cNvPicPr>
          <p:nvPr/>
        </p:nvPicPr>
        <p:blipFill rotWithShape="1">
          <a:blip r:embed="rId4">
            <a:extLst>
              <a:ext uri="{28A0092B-C50C-407E-A947-70E740481C1C}">
                <a14:useLocalDpi xmlns:a14="http://schemas.microsoft.com/office/drawing/2010/main" val="0"/>
              </a:ext>
            </a:extLst>
          </a:blip>
          <a:srcRect l="1404"/>
          <a:stretch/>
        </p:blipFill>
        <p:spPr>
          <a:xfrm>
            <a:off x="4826514" y="2265229"/>
            <a:ext cx="6423570" cy="3224212"/>
          </a:xfrm>
          <a:prstGeom prst="rect">
            <a:avLst/>
          </a:prstGeom>
          <a:ln>
            <a:solidFill>
              <a:srgbClr val="609CBC"/>
            </a:solidFill>
          </a:ln>
        </p:spPr>
      </p:pic>
      <p:grpSp>
        <p:nvGrpSpPr>
          <p:cNvPr id="11" name="Group 10">
            <a:extLst>
              <a:ext uri="{FF2B5EF4-FFF2-40B4-BE49-F238E27FC236}">
                <a16:creationId xmlns:a16="http://schemas.microsoft.com/office/drawing/2014/main" id="{B6F9E30E-CE27-5513-BD8F-099B3E25BEAF}"/>
              </a:ext>
            </a:extLst>
          </p:cNvPr>
          <p:cNvGrpSpPr/>
          <p:nvPr/>
        </p:nvGrpSpPr>
        <p:grpSpPr>
          <a:xfrm>
            <a:off x="941916" y="1485106"/>
            <a:ext cx="3360295" cy="4784459"/>
            <a:chOff x="1377346" y="1590984"/>
            <a:chExt cx="3026300" cy="4308910"/>
          </a:xfrm>
        </p:grpSpPr>
        <p:pic>
          <p:nvPicPr>
            <p:cNvPr id="1028" name="Picture 4">
              <a:extLst>
                <a:ext uri="{FF2B5EF4-FFF2-40B4-BE49-F238E27FC236}">
                  <a16:creationId xmlns:a16="http://schemas.microsoft.com/office/drawing/2014/main" id="{0AE28992-D717-BF51-E958-DC76517809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7346" y="1590984"/>
              <a:ext cx="3026300" cy="430439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9557D6BE-8D54-F214-7BCE-4EA86E4ED4F2}"/>
                </a:ext>
              </a:extLst>
            </p:cNvPr>
            <p:cNvSpPr/>
            <p:nvPr/>
          </p:nvSpPr>
          <p:spPr>
            <a:xfrm>
              <a:off x="2651492" y="4292599"/>
              <a:ext cx="873760" cy="16072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Slide Number Placeholder 12">
            <a:extLst>
              <a:ext uri="{FF2B5EF4-FFF2-40B4-BE49-F238E27FC236}">
                <a16:creationId xmlns:a16="http://schemas.microsoft.com/office/drawing/2014/main" id="{020F7021-6F2A-7CF8-483D-7C70316B6121}"/>
              </a:ext>
            </a:extLst>
          </p:cNvPr>
          <p:cNvSpPr>
            <a:spLocks noGrp="1"/>
          </p:cNvSpPr>
          <p:nvPr>
            <p:ph type="sldNum" sz="quarter" idx="12"/>
          </p:nvPr>
        </p:nvSpPr>
        <p:spPr/>
        <p:txBody>
          <a:bodyPr/>
          <a:lstStyle/>
          <a:p>
            <a:fld id="{6216B869-CB53-4AE5-AA3F-CD0CE7E35565}" type="slidenum">
              <a:rPr lang="en-US" smtClean="0"/>
              <a:t>13</a:t>
            </a:fld>
            <a:endParaRPr lang="en-US"/>
          </a:p>
        </p:txBody>
      </p:sp>
    </p:spTree>
    <p:extLst>
      <p:ext uri="{BB962C8B-B14F-4D97-AF65-F5344CB8AC3E}">
        <p14:creationId xmlns:p14="http://schemas.microsoft.com/office/powerpoint/2010/main" val="3344854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6F6E6E5-91D0-64FB-BCB0-B7748AF33BFE}"/>
              </a:ext>
            </a:extLst>
          </p:cNvPr>
          <p:cNvSpPr>
            <a:spLocks noGrp="1"/>
          </p:cNvSpPr>
          <p:nvPr>
            <p:ph type="title"/>
          </p:nvPr>
        </p:nvSpPr>
        <p:spPr>
          <a:xfrm>
            <a:off x="838200" y="365125"/>
            <a:ext cx="10515600" cy="1325563"/>
          </a:xfrm>
        </p:spPr>
        <p:txBody>
          <a:bodyPr/>
          <a:lstStyle/>
          <a:p>
            <a:pPr algn="ctr"/>
            <a:r>
              <a:rPr lang="en-US" spc="300"/>
              <a:t>SLOWLY CHANGING DIMENSION</a:t>
            </a:r>
          </a:p>
        </p:txBody>
      </p:sp>
      <p:sp>
        <p:nvSpPr>
          <p:cNvPr id="4" name="TextBox 3">
            <a:extLst>
              <a:ext uri="{FF2B5EF4-FFF2-40B4-BE49-F238E27FC236}">
                <a16:creationId xmlns:a16="http://schemas.microsoft.com/office/drawing/2014/main" id="{80F50432-D0A7-E466-91CD-0B4B0768FDEA}"/>
              </a:ext>
            </a:extLst>
          </p:cNvPr>
          <p:cNvSpPr txBox="1"/>
          <p:nvPr/>
        </p:nvSpPr>
        <p:spPr>
          <a:xfrm>
            <a:off x="10379162" y="6190723"/>
            <a:ext cx="1509186" cy="400110"/>
          </a:xfrm>
          <a:prstGeom prst="rect">
            <a:avLst/>
          </a:prstGeom>
          <a:noFill/>
        </p:spPr>
        <p:txBody>
          <a:bodyPr wrap="square" rtlCol="0">
            <a:spAutoFit/>
          </a:bodyPr>
          <a:lstStyle/>
          <a:p>
            <a:pPr algn="r"/>
            <a:r>
              <a:rPr lang="en-US" sz="2000"/>
              <a:t>Minita </a:t>
            </a:r>
          </a:p>
        </p:txBody>
      </p:sp>
      <p:pic>
        <p:nvPicPr>
          <p:cNvPr id="8" name="Picture 7" descr="A blue and black symbol with a wrench and a gear&#10;&#10;Description automatically generated">
            <a:hlinkClick r:id="rId2" action="ppaction://hlinksldjump"/>
            <a:extLst>
              <a:ext uri="{FF2B5EF4-FFF2-40B4-BE49-F238E27FC236}">
                <a16:creationId xmlns:a16="http://schemas.microsoft.com/office/drawing/2014/main" id="{83E07D28-144F-4949-B90C-4F6B12D3F5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76555" y="570706"/>
            <a:ext cx="914400" cy="914400"/>
          </a:xfrm>
          <a:prstGeom prst="rect">
            <a:avLst/>
          </a:prstGeom>
        </p:spPr>
      </p:pic>
      <p:pic>
        <p:nvPicPr>
          <p:cNvPr id="3074" name="Picture 2">
            <a:extLst>
              <a:ext uri="{FF2B5EF4-FFF2-40B4-BE49-F238E27FC236}">
                <a16:creationId xmlns:a16="http://schemas.microsoft.com/office/drawing/2014/main" id="{84364BEA-FAC6-092C-A634-6B8D515B08A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7" t="4647" r="3872" b="11340"/>
          <a:stretch/>
        </p:blipFill>
        <p:spPr bwMode="auto">
          <a:xfrm>
            <a:off x="477770" y="1553552"/>
            <a:ext cx="6591172" cy="2413125"/>
          </a:xfrm>
          <a:prstGeom prst="rect">
            <a:avLst/>
          </a:prstGeom>
          <a:noFill/>
          <a:ln>
            <a:solidFill>
              <a:srgbClr val="609CBC"/>
            </a:solidFill>
          </a:ln>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2B3E8048-BA0D-896E-1A8C-2EA530D96E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859" b="7041"/>
          <a:stretch/>
        </p:blipFill>
        <p:spPr bwMode="auto">
          <a:xfrm>
            <a:off x="477769" y="4000719"/>
            <a:ext cx="6591171" cy="2523185"/>
          </a:xfrm>
          <a:prstGeom prst="rect">
            <a:avLst/>
          </a:prstGeom>
          <a:noFill/>
          <a:ln>
            <a:solidFill>
              <a:srgbClr val="609CBC"/>
            </a:solidFill>
          </a:ln>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B16AA6D2-20A6-1E7B-030B-1F1D2D7511E3}"/>
              </a:ext>
            </a:extLst>
          </p:cNvPr>
          <p:cNvGrpSpPr/>
          <p:nvPr/>
        </p:nvGrpSpPr>
        <p:grpSpPr>
          <a:xfrm>
            <a:off x="7963784" y="1559293"/>
            <a:ext cx="3390016" cy="4631430"/>
            <a:chOff x="7963784" y="1559293"/>
            <a:chExt cx="3390016" cy="4631430"/>
          </a:xfrm>
        </p:grpSpPr>
        <p:pic>
          <p:nvPicPr>
            <p:cNvPr id="3076" name="Picture 4">
              <a:extLst>
                <a:ext uri="{FF2B5EF4-FFF2-40B4-BE49-F238E27FC236}">
                  <a16:creationId xmlns:a16="http://schemas.microsoft.com/office/drawing/2014/main" id="{E01A87B7-CFD3-3864-3103-712F6E0F0F2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963784" y="1559293"/>
              <a:ext cx="3390016" cy="463143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0380CE0-5773-7EE5-1DF0-F7835559F416}"/>
                </a:ext>
              </a:extLst>
            </p:cNvPr>
            <p:cNvSpPr/>
            <p:nvPr/>
          </p:nvSpPr>
          <p:spPr>
            <a:xfrm>
              <a:off x="9321800" y="4480561"/>
              <a:ext cx="873760" cy="171016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Arrow Right with solid fill">
            <a:extLst>
              <a:ext uri="{FF2B5EF4-FFF2-40B4-BE49-F238E27FC236}">
                <a16:creationId xmlns:a16="http://schemas.microsoft.com/office/drawing/2014/main" id="{26E89034-9784-B5EF-A2EA-35069F9AE5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37551" y="2481303"/>
            <a:ext cx="557622" cy="557622"/>
          </a:xfrm>
          <a:prstGeom prst="rect">
            <a:avLst/>
          </a:prstGeom>
        </p:spPr>
      </p:pic>
      <p:pic>
        <p:nvPicPr>
          <p:cNvPr id="2" name="Graphic 1" descr="Arrow Right with solid fill">
            <a:extLst>
              <a:ext uri="{FF2B5EF4-FFF2-40B4-BE49-F238E27FC236}">
                <a16:creationId xmlns:a16="http://schemas.microsoft.com/office/drawing/2014/main" id="{BE90674C-B689-2987-98B9-F6C53C1C3F4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7237551" y="4983500"/>
            <a:ext cx="557622" cy="557622"/>
          </a:xfrm>
          <a:prstGeom prst="rect">
            <a:avLst/>
          </a:prstGeom>
        </p:spPr>
      </p:pic>
      <p:sp>
        <p:nvSpPr>
          <p:cNvPr id="10" name="Slide Number Placeholder 9">
            <a:extLst>
              <a:ext uri="{FF2B5EF4-FFF2-40B4-BE49-F238E27FC236}">
                <a16:creationId xmlns:a16="http://schemas.microsoft.com/office/drawing/2014/main" id="{428F5C18-F762-F094-12F0-8A8F7160855B}"/>
              </a:ext>
            </a:extLst>
          </p:cNvPr>
          <p:cNvSpPr>
            <a:spLocks noGrp="1"/>
          </p:cNvSpPr>
          <p:nvPr>
            <p:ph type="sldNum" sz="quarter" idx="12"/>
          </p:nvPr>
        </p:nvSpPr>
        <p:spPr/>
        <p:txBody>
          <a:bodyPr/>
          <a:lstStyle/>
          <a:p>
            <a:fld id="{6216B869-CB53-4AE5-AA3F-CD0CE7E35565}" type="slidenum">
              <a:rPr lang="en-US" smtClean="0"/>
              <a:t>14</a:t>
            </a:fld>
            <a:endParaRPr lang="en-US"/>
          </a:p>
        </p:txBody>
      </p:sp>
    </p:spTree>
    <p:extLst>
      <p:ext uri="{BB962C8B-B14F-4D97-AF65-F5344CB8AC3E}">
        <p14:creationId xmlns:p14="http://schemas.microsoft.com/office/powerpoint/2010/main" val="2956352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10" presetClass="entr" presetSubtype="0" fill="hold" nodeType="withEffect">
                                  <p:stCondLst>
                                    <p:cond delay="0"/>
                                  </p:stCondLst>
                                  <p:childTnLst>
                                    <p:set>
                                      <p:cBhvr>
                                        <p:cTn id="22" dur="1" fill="hold">
                                          <p:stCondLst>
                                            <p:cond delay="0"/>
                                          </p:stCondLst>
                                        </p:cTn>
                                        <p:tgtEl>
                                          <p:spTgt spid="3080"/>
                                        </p:tgtEl>
                                        <p:attrNameLst>
                                          <p:attrName>style.visibility</p:attrName>
                                        </p:attrNameLst>
                                      </p:cBhvr>
                                      <p:to>
                                        <p:strVal val="visible"/>
                                      </p:to>
                                    </p:set>
                                    <p:animEffect transition="in" filter="fade">
                                      <p:cBhvr>
                                        <p:cTn id="23" dur="500"/>
                                        <p:tgtEl>
                                          <p:spTgt spid="3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176CAB9-5E60-F63C-9976-FA0384BCC41E}"/>
              </a:ext>
            </a:extLst>
          </p:cNvPr>
          <p:cNvSpPr txBox="1"/>
          <p:nvPr/>
        </p:nvSpPr>
        <p:spPr>
          <a:xfrm>
            <a:off x="10379162" y="6190723"/>
            <a:ext cx="1509186" cy="400110"/>
          </a:xfrm>
          <a:prstGeom prst="rect">
            <a:avLst/>
          </a:prstGeom>
          <a:noFill/>
        </p:spPr>
        <p:txBody>
          <a:bodyPr wrap="square" rtlCol="0">
            <a:spAutoFit/>
          </a:bodyPr>
          <a:lstStyle/>
          <a:p>
            <a:pPr algn="r"/>
            <a:r>
              <a:rPr lang="en-US" sz="2000"/>
              <a:t>Jay </a:t>
            </a:r>
          </a:p>
        </p:txBody>
      </p:sp>
      <p:sp>
        <p:nvSpPr>
          <p:cNvPr id="10" name="Title 1">
            <a:extLst>
              <a:ext uri="{FF2B5EF4-FFF2-40B4-BE49-F238E27FC236}">
                <a16:creationId xmlns:a16="http://schemas.microsoft.com/office/drawing/2014/main" id="{D2D76243-177E-4A7F-D087-7809A5FF0413}"/>
              </a:ext>
            </a:extLst>
          </p:cNvPr>
          <p:cNvSpPr>
            <a:spLocks noGrp="1"/>
          </p:cNvSpPr>
          <p:nvPr>
            <p:ph type="title"/>
          </p:nvPr>
        </p:nvSpPr>
        <p:spPr>
          <a:xfrm>
            <a:off x="838200" y="365125"/>
            <a:ext cx="10515600" cy="1325563"/>
          </a:xfrm>
        </p:spPr>
        <p:txBody>
          <a:bodyPr/>
          <a:lstStyle/>
          <a:p>
            <a:pPr algn="ctr"/>
            <a:r>
              <a:rPr lang="en-US" spc="300"/>
              <a:t>DATA PREPROCESSING</a:t>
            </a:r>
          </a:p>
        </p:txBody>
      </p:sp>
      <p:sp>
        <p:nvSpPr>
          <p:cNvPr id="5" name="TextBox 4">
            <a:extLst>
              <a:ext uri="{FF2B5EF4-FFF2-40B4-BE49-F238E27FC236}">
                <a16:creationId xmlns:a16="http://schemas.microsoft.com/office/drawing/2014/main" id="{B20795A6-7505-A476-AC11-CDB858546F2C}"/>
              </a:ext>
            </a:extLst>
          </p:cNvPr>
          <p:cNvSpPr txBox="1"/>
          <p:nvPr/>
        </p:nvSpPr>
        <p:spPr>
          <a:xfrm>
            <a:off x="567207" y="1722870"/>
            <a:ext cx="2894450" cy="1477328"/>
          </a:xfrm>
          <a:prstGeom prst="rect">
            <a:avLst/>
          </a:prstGeom>
          <a:noFill/>
          <a:ln>
            <a:solidFill>
              <a:schemeClr val="accent1"/>
            </a:solidFill>
          </a:ln>
        </p:spPr>
        <p:txBody>
          <a:bodyPr wrap="square" rtlCol="0">
            <a:spAutoFit/>
          </a:bodyPr>
          <a:lstStyle/>
          <a:p>
            <a:pPr algn="ctr"/>
            <a:r>
              <a:rPr lang="en-US" b="1" i="0">
                <a:effectLst/>
              </a:rPr>
              <a:t>Splitting City and State:</a:t>
            </a:r>
          </a:p>
          <a:p>
            <a:pPr algn="ctr"/>
            <a:r>
              <a:rPr lang="en-US" i="0">
                <a:effectLst/>
              </a:rPr>
              <a:t>Uses the </a:t>
            </a:r>
            <a:r>
              <a:rPr lang="en-US" i="0" err="1">
                <a:effectLst/>
              </a:rPr>
              <a:t>str.split</a:t>
            </a:r>
            <a:r>
              <a:rPr lang="en-US" i="0">
                <a:effectLst/>
              </a:rPr>
              <a:t>() </a:t>
            </a:r>
          </a:p>
          <a:p>
            <a:pPr algn="ctr"/>
            <a:endParaRPr lang="en-US"/>
          </a:p>
          <a:p>
            <a:pPr algn="ctr"/>
            <a:r>
              <a:rPr lang="en-US" b="1" i="0">
                <a:effectLst/>
              </a:rPr>
              <a:t>Dropping Duplicates:</a:t>
            </a:r>
          </a:p>
          <a:p>
            <a:pPr algn="ctr"/>
            <a:r>
              <a:rPr lang="en-US" err="1"/>
              <a:t>drop_duplicates</a:t>
            </a:r>
            <a:r>
              <a:rPr lang="en-US"/>
              <a:t>()</a:t>
            </a:r>
            <a:endParaRPr lang="en-US" i="0">
              <a:effectLst/>
            </a:endParaRPr>
          </a:p>
        </p:txBody>
      </p:sp>
      <p:pic>
        <p:nvPicPr>
          <p:cNvPr id="13" name="Picture 12">
            <a:extLst>
              <a:ext uri="{FF2B5EF4-FFF2-40B4-BE49-F238E27FC236}">
                <a16:creationId xmlns:a16="http://schemas.microsoft.com/office/drawing/2014/main" id="{EF8EB42F-D7B1-D3EB-C6FE-6F52173F7177}"/>
              </a:ext>
            </a:extLst>
          </p:cNvPr>
          <p:cNvPicPr>
            <a:picLocks noChangeAspect="1"/>
          </p:cNvPicPr>
          <p:nvPr/>
        </p:nvPicPr>
        <p:blipFill rotWithShape="1">
          <a:blip r:embed="rId2"/>
          <a:srcRect l="2459" t="-1" b="15464"/>
          <a:stretch/>
        </p:blipFill>
        <p:spPr>
          <a:xfrm>
            <a:off x="3852393" y="1722870"/>
            <a:ext cx="7772400" cy="776098"/>
          </a:xfrm>
          <a:prstGeom prst="rect">
            <a:avLst/>
          </a:prstGeom>
        </p:spPr>
      </p:pic>
      <p:pic>
        <p:nvPicPr>
          <p:cNvPr id="15" name="Picture 14">
            <a:extLst>
              <a:ext uri="{FF2B5EF4-FFF2-40B4-BE49-F238E27FC236}">
                <a16:creationId xmlns:a16="http://schemas.microsoft.com/office/drawing/2014/main" id="{F340D1CE-0C40-9CF9-EFD0-AD305A017A1F}"/>
              </a:ext>
            </a:extLst>
          </p:cNvPr>
          <p:cNvPicPr>
            <a:picLocks noChangeAspect="1"/>
          </p:cNvPicPr>
          <p:nvPr/>
        </p:nvPicPr>
        <p:blipFill>
          <a:blip r:embed="rId3"/>
          <a:stretch>
            <a:fillRect/>
          </a:stretch>
        </p:blipFill>
        <p:spPr>
          <a:xfrm>
            <a:off x="567207" y="3364934"/>
            <a:ext cx="6173348" cy="1200329"/>
          </a:xfrm>
          <a:prstGeom prst="rect">
            <a:avLst/>
          </a:prstGeom>
        </p:spPr>
      </p:pic>
      <p:pic>
        <p:nvPicPr>
          <p:cNvPr id="17" name="Picture 16">
            <a:extLst>
              <a:ext uri="{FF2B5EF4-FFF2-40B4-BE49-F238E27FC236}">
                <a16:creationId xmlns:a16="http://schemas.microsoft.com/office/drawing/2014/main" id="{065CD140-1580-7298-071A-8F4807906782}"/>
              </a:ext>
            </a:extLst>
          </p:cNvPr>
          <p:cNvPicPr>
            <a:picLocks noChangeAspect="1"/>
          </p:cNvPicPr>
          <p:nvPr/>
        </p:nvPicPr>
        <p:blipFill rotWithShape="1">
          <a:blip r:embed="rId4"/>
          <a:srcRect l="2278" r="3060"/>
          <a:stretch/>
        </p:blipFill>
        <p:spPr>
          <a:xfrm>
            <a:off x="5204943" y="4704473"/>
            <a:ext cx="6419850" cy="1416364"/>
          </a:xfrm>
          <a:prstGeom prst="rect">
            <a:avLst/>
          </a:prstGeom>
        </p:spPr>
      </p:pic>
      <p:sp>
        <p:nvSpPr>
          <p:cNvPr id="18" name="TextBox 17">
            <a:extLst>
              <a:ext uri="{FF2B5EF4-FFF2-40B4-BE49-F238E27FC236}">
                <a16:creationId xmlns:a16="http://schemas.microsoft.com/office/drawing/2014/main" id="{DB60000C-109B-105C-59C7-3002C9ECE0A5}"/>
              </a:ext>
            </a:extLst>
          </p:cNvPr>
          <p:cNvSpPr txBox="1"/>
          <p:nvPr/>
        </p:nvSpPr>
        <p:spPr>
          <a:xfrm>
            <a:off x="7825679" y="3434528"/>
            <a:ext cx="3228397" cy="923330"/>
          </a:xfrm>
          <a:prstGeom prst="rect">
            <a:avLst/>
          </a:prstGeom>
          <a:noFill/>
          <a:ln>
            <a:solidFill>
              <a:schemeClr val="accent1"/>
            </a:solidFill>
          </a:ln>
        </p:spPr>
        <p:txBody>
          <a:bodyPr wrap="square" rtlCol="0">
            <a:spAutoFit/>
          </a:bodyPr>
          <a:lstStyle/>
          <a:p>
            <a:pPr algn="ctr"/>
            <a:r>
              <a:rPr lang="en-US" b="1"/>
              <a:t>Cleaning Airline Names:</a:t>
            </a:r>
          </a:p>
          <a:p>
            <a:pPr algn="ctr"/>
            <a:r>
              <a:rPr lang="en-US"/>
              <a:t>Remove unnecessary suffixes and extra white space</a:t>
            </a:r>
          </a:p>
        </p:txBody>
      </p:sp>
      <p:sp>
        <p:nvSpPr>
          <p:cNvPr id="23" name="TextBox 22">
            <a:extLst>
              <a:ext uri="{FF2B5EF4-FFF2-40B4-BE49-F238E27FC236}">
                <a16:creationId xmlns:a16="http://schemas.microsoft.com/office/drawing/2014/main" id="{98D2852D-79B9-C79C-4B62-5338B5E1A36F}"/>
              </a:ext>
            </a:extLst>
          </p:cNvPr>
          <p:cNvSpPr txBox="1"/>
          <p:nvPr/>
        </p:nvSpPr>
        <p:spPr>
          <a:xfrm>
            <a:off x="567207" y="5089489"/>
            <a:ext cx="4275786" cy="646331"/>
          </a:xfrm>
          <a:prstGeom prst="rect">
            <a:avLst/>
          </a:prstGeom>
          <a:noFill/>
          <a:ln>
            <a:solidFill>
              <a:schemeClr val="accent1"/>
            </a:solidFill>
          </a:ln>
        </p:spPr>
        <p:txBody>
          <a:bodyPr wrap="square" rtlCol="0">
            <a:spAutoFit/>
          </a:bodyPr>
          <a:lstStyle/>
          <a:p>
            <a:pPr algn="ctr"/>
            <a:r>
              <a:rPr lang="en-US" b="1"/>
              <a:t>Date Manipulation in Flight Data:</a:t>
            </a:r>
          </a:p>
          <a:p>
            <a:pPr algn="ctr"/>
            <a:r>
              <a:rPr lang="en-US"/>
              <a:t>Convert string dates to datetime objects </a:t>
            </a:r>
          </a:p>
        </p:txBody>
      </p:sp>
      <p:pic>
        <p:nvPicPr>
          <p:cNvPr id="12" name="Picture 11" descr="A black background with a black square&#10;&#10;Description automatically generated with medium confidence">
            <a:hlinkClick r:id="rId5" action="ppaction://hlinksldjump"/>
            <a:extLst>
              <a:ext uri="{FF2B5EF4-FFF2-40B4-BE49-F238E27FC236}">
                <a16:creationId xmlns:a16="http://schemas.microsoft.com/office/drawing/2014/main" id="{DEEF0C30-3C0D-781D-E613-50DD688985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76555" y="570706"/>
            <a:ext cx="914400" cy="914400"/>
          </a:xfrm>
          <a:prstGeom prst="rect">
            <a:avLst/>
          </a:prstGeom>
        </p:spPr>
      </p:pic>
      <p:sp>
        <p:nvSpPr>
          <p:cNvPr id="3" name="Slide Number Placeholder 2">
            <a:extLst>
              <a:ext uri="{FF2B5EF4-FFF2-40B4-BE49-F238E27FC236}">
                <a16:creationId xmlns:a16="http://schemas.microsoft.com/office/drawing/2014/main" id="{0F820700-5093-A145-42E5-F2EACD4A1237}"/>
              </a:ext>
            </a:extLst>
          </p:cNvPr>
          <p:cNvSpPr>
            <a:spLocks noGrp="1"/>
          </p:cNvSpPr>
          <p:nvPr>
            <p:ph type="sldNum" sz="quarter" idx="12"/>
          </p:nvPr>
        </p:nvSpPr>
        <p:spPr/>
        <p:txBody>
          <a:bodyPr/>
          <a:lstStyle/>
          <a:p>
            <a:fld id="{6216B869-CB53-4AE5-AA3F-CD0CE7E35565}" type="slidenum">
              <a:rPr lang="en-US" smtClean="0"/>
              <a:t>15</a:t>
            </a:fld>
            <a:endParaRPr lang="en-US"/>
          </a:p>
        </p:txBody>
      </p:sp>
      <p:pic>
        <p:nvPicPr>
          <p:cNvPr id="6" name="Picture 5">
            <a:extLst>
              <a:ext uri="{FF2B5EF4-FFF2-40B4-BE49-F238E27FC236}">
                <a16:creationId xmlns:a16="http://schemas.microsoft.com/office/drawing/2014/main" id="{CA3E26DF-82F9-69CA-318D-D462209149CF}"/>
              </a:ext>
            </a:extLst>
          </p:cNvPr>
          <p:cNvPicPr>
            <a:picLocks noChangeAspect="1"/>
          </p:cNvPicPr>
          <p:nvPr/>
        </p:nvPicPr>
        <p:blipFill rotWithShape="1">
          <a:blip r:embed="rId7"/>
          <a:srcRect r="2080" b="38975"/>
          <a:stretch/>
        </p:blipFill>
        <p:spPr>
          <a:xfrm>
            <a:off x="3852393" y="2568870"/>
            <a:ext cx="7738562" cy="507414"/>
          </a:xfrm>
          <a:prstGeom prst="rect">
            <a:avLst/>
          </a:prstGeom>
        </p:spPr>
      </p:pic>
    </p:spTree>
    <p:extLst>
      <p:ext uri="{BB962C8B-B14F-4D97-AF65-F5344CB8AC3E}">
        <p14:creationId xmlns:p14="http://schemas.microsoft.com/office/powerpoint/2010/main" val="2688885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8" grpId="0" animBg="1"/>
      <p:bldP spid="2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AE24A0-33F2-F720-864C-34B136998E19}"/>
              </a:ext>
            </a:extLst>
          </p:cNvPr>
          <p:cNvSpPr txBox="1"/>
          <p:nvPr/>
        </p:nvSpPr>
        <p:spPr>
          <a:xfrm>
            <a:off x="3371879" y="1374442"/>
            <a:ext cx="5448243" cy="430887"/>
          </a:xfrm>
          <a:prstGeom prst="rect">
            <a:avLst/>
          </a:prstGeom>
          <a:noFill/>
        </p:spPr>
        <p:txBody>
          <a:bodyPr wrap="square" rtlCol="0">
            <a:spAutoFit/>
          </a:bodyPr>
          <a:lstStyle/>
          <a:p>
            <a:pPr algn="ctr"/>
            <a:r>
              <a:rPr lang="en-US" sz="2200"/>
              <a:t>Handling Missing Data in Flight Records</a:t>
            </a:r>
          </a:p>
        </p:txBody>
      </p:sp>
      <p:sp>
        <p:nvSpPr>
          <p:cNvPr id="5" name="TextBox 4">
            <a:extLst>
              <a:ext uri="{FF2B5EF4-FFF2-40B4-BE49-F238E27FC236}">
                <a16:creationId xmlns:a16="http://schemas.microsoft.com/office/drawing/2014/main" id="{BB9BACE9-05DC-B8E4-50F2-1D30A993ADAC}"/>
              </a:ext>
            </a:extLst>
          </p:cNvPr>
          <p:cNvSpPr txBox="1"/>
          <p:nvPr/>
        </p:nvSpPr>
        <p:spPr>
          <a:xfrm>
            <a:off x="6658364" y="2123098"/>
            <a:ext cx="4932591" cy="646331"/>
          </a:xfrm>
          <a:prstGeom prst="rect">
            <a:avLst/>
          </a:prstGeom>
          <a:noFill/>
          <a:ln>
            <a:solidFill>
              <a:schemeClr val="tx1">
                <a:lumMod val="50000"/>
                <a:lumOff val="50000"/>
              </a:schemeClr>
            </a:solidFill>
          </a:ln>
        </p:spPr>
        <p:txBody>
          <a:bodyPr wrap="square" rtlCol="0">
            <a:spAutoFit/>
          </a:bodyPr>
          <a:lstStyle/>
          <a:p>
            <a:r>
              <a:rPr lang="en-US"/>
              <a:t>Missing data treatment focusing on key columns 'ARR_DELAY' and 'DEP_DELAY'</a:t>
            </a:r>
          </a:p>
        </p:txBody>
      </p:sp>
      <p:sp>
        <p:nvSpPr>
          <p:cNvPr id="7" name="TextBox 6">
            <a:extLst>
              <a:ext uri="{FF2B5EF4-FFF2-40B4-BE49-F238E27FC236}">
                <a16:creationId xmlns:a16="http://schemas.microsoft.com/office/drawing/2014/main" id="{CD19BEE5-BD76-E1A9-D0EC-3ADA1E404194}"/>
              </a:ext>
            </a:extLst>
          </p:cNvPr>
          <p:cNvSpPr txBox="1"/>
          <p:nvPr/>
        </p:nvSpPr>
        <p:spPr>
          <a:xfrm>
            <a:off x="641350" y="3940643"/>
            <a:ext cx="6194540" cy="646331"/>
          </a:xfrm>
          <a:prstGeom prst="rect">
            <a:avLst/>
          </a:prstGeom>
          <a:noFill/>
          <a:ln>
            <a:solidFill>
              <a:schemeClr val="tx1">
                <a:lumMod val="50000"/>
                <a:lumOff val="50000"/>
              </a:schemeClr>
            </a:solidFill>
          </a:ln>
        </p:spPr>
        <p:txBody>
          <a:bodyPr wrap="square" rtlCol="0">
            <a:spAutoFit/>
          </a:bodyPr>
          <a:lstStyle/>
          <a:p>
            <a:r>
              <a:rPr lang="en-US" u="sng"/>
              <a:t>Imputation</a:t>
            </a:r>
            <a:r>
              <a:rPr lang="en-US"/>
              <a:t>: Replacing missing values with 0 in 'ARR_DELAY' </a:t>
            </a:r>
          </a:p>
          <a:p>
            <a:r>
              <a:rPr lang="en-US" u="sng"/>
              <a:t>Deletion</a:t>
            </a:r>
            <a:r>
              <a:rPr lang="en-US"/>
              <a:t>: Rows with missing 'DEP_DELAY' removed</a:t>
            </a:r>
          </a:p>
        </p:txBody>
      </p:sp>
      <p:sp>
        <p:nvSpPr>
          <p:cNvPr id="8" name="TextBox 7">
            <a:extLst>
              <a:ext uri="{FF2B5EF4-FFF2-40B4-BE49-F238E27FC236}">
                <a16:creationId xmlns:a16="http://schemas.microsoft.com/office/drawing/2014/main" id="{0B576FF7-DDFF-F203-B82C-76FAC6B88738}"/>
              </a:ext>
            </a:extLst>
          </p:cNvPr>
          <p:cNvSpPr txBox="1"/>
          <p:nvPr/>
        </p:nvSpPr>
        <p:spPr>
          <a:xfrm>
            <a:off x="1469572" y="5813247"/>
            <a:ext cx="9252857" cy="646331"/>
          </a:xfrm>
          <a:prstGeom prst="rect">
            <a:avLst/>
          </a:prstGeom>
          <a:noFill/>
        </p:spPr>
        <p:txBody>
          <a:bodyPr wrap="square" rtlCol="0">
            <a:spAutoFit/>
          </a:bodyPr>
          <a:lstStyle/>
          <a:p>
            <a:pPr algn="ctr"/>
            <a:r>
              <a:rPr lang="en-US" b="1"/>
              <a:t>Impact</a:t>
            </a:r>
            <a:r>
              <a:rPr lang="en-US" b="1">
                <a:solidFill>
                  <a:srgbClr val="5D9CBB"/>
                </a:solidFill>
              </a:rPr>
              <a:t>: Ensuring data integrity for reliable analysis.</a:t>
            </a:r>
          </a:p>
          <a:p>
            <a:pPr algn="ctr"/>
            <a:r>
              <a:rPr lang="en-US" b="1"/>
              <a:t>Significance</a:t>
            </a:r>
            <a:r>
              <a:rPr lang="en-US" b="1">
                <a:solidFill>
                  <a:srgbClr val="5D9CBB"/>
                </a:solidFill>
              </a:rPr>
              <a:t>: Accurate handling of missing data is crucial for robust flight data analysis</a:t>
            </a:r>
          </a:p>
        </p:txBody>
      </p:sp>
      <p:pic>
        <p:nvPicPr>
          <p:cNvPr id="10" name="Picture 9">
            <a:extLst>
              <a:ext uri="{FF2B5EF4-FFF2-40B4-BE49-F238E27FC236}">
                <a16:creationId xmlns:a16="http://schemas.microsoft.com/office/drawing/2014/main" id="{D4BF1D95-48A4-50D2-D5ED-DF312533DE10}"/>
              </a:ext>
            </a:extLst>
          </p:cNvPr>
          <p:cNvPicPr>
            <a:picLocks noChangeAspect="1"/>
          </p:cNvPicPr>
          <p:nvPr/>
        </p:nvPicPr>
        <p:blipFill rotWithShape="1">
          <a:blip r:embed="rId2"/>
          <a:srcRect t="-2227" r="2116"/>
          <a:stretch/>
        </p:blipFill>
        <p:spPr>
          <a:xfrm>
            <a:off x="641350" y="2121373"/>
            <a:ext cx="4932590" cy="643781"/>
          </a:xfrm>
          <a:prstGeom prst="rect">
            <a:avLst/>
          </a:prstGeom>
        </p:spPr>
      </p:pic>
      <p:sp>
        <p:nvSpPr>
          <p:cNvPr id="6" name="TextBox 5">
            <a:extLst>
              <a:ext uri="{FF2B5EF4-FFF2-40B4-BE49-F238E27FC236}">
                <a16:creationId xmlns:a16="http://schemas.microsoft.com/office/drawing/2014/main" id="{3A2D94AB-3EBF-E106-96CF-9BB93C67421B}"/>
              </a:ext>
            </a:extLst>
          </p:cNvPr>
          <p:cNvSpPr txBox="1"/>
          <p:nvPr/>
        </p:nvSpPr>
        <p:spPr>
          <a:xfrm>
            <a:off x="10379162" y="6190723"/>
            <a:ext cx="1509186" cy="400110"/>
          </a:xfrm>
          <a:prstGeom prst="rect">
            <a:avLst/>
          </a:prstGeom>
          <a:noFill/>
        </p:spPr>
        <p:txBody>
          <a:bodyPr wrap="square" rtlCol="0">
            <a:spAutoFit/>
          </a:bodyPr>
          <a:lstStyle/>
          <a:p>
            <a:pPr algn="r"/>
            <a:r>
              <a:rPr lang="en-US" sz="2000"/>
              <a:t>Jay </a:t>
            </a:r>
          </a:p>
        </p:txBody>
      </p:sp>
      <p:sp>
        <p:nvSpPr>
          <p:cNvPr id="9" name="Title 1">
            <a:extLst>
              <a:ext uri="{FF2B5EF4-FFF2-40B4-BE49-F238E27FC236}">
                <a16:creationId xmlns:a16="http://schemas.microsoft.com/office/drawing/2014/main" id="{2FBBC28D-095A-773D-B128-3E6D98912884}"/>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pc="300"/>
              <a:t>EXPLORATORY DATA ANALYSIS </a:t>
            </a:r>
          </a:p>
        </p:txBody>
      </p:sp>
      <p:pic>
        <p:nvPicPr>
          <p:cNvPr id="13" name="Picture 12">
            <a:extLst>
              <a:ext uri="{FF2B5EF4-FFF2-40B4-BE49-F238E27FC236}">
                <a16:creationId xmlns:a16="http://schemas.microsoft.com/office/drawing/2014/main" id="{3CB3E94A-98CE-B742-DF0A-BCB92BA3974D}"/>
              </a:ext>
            </a:extLst>
          </p:cNvPr>
          <p:cNvPicPr>
            <a:picLocks noChangeAspect="1"/>
          </p:cNvPicPr>
          <p:nvPr/>
        </p:nvPicPr>
        <p:blipFill>
          <a:blip r:embed="rId3"/>
          <a:stretch>
            <a:fillRect/>
          </a:stretch>
        </p:blipFill>
        <p:spPr>
          <a:xfrm>
            <a:off x="8969831" y="4849146"/>
            <a:ext cx="2764970" cy="840550"/>
          </a:xfrm>
          <a:prstGeom prst="rect">
            <a:avLst/>
          </a:prstGeom>
        </p:spPr>
      </p:pic>
      <p:pic>
        <p:nvPicPr>
          <p:cNvPr id="20" name="Picture 19" descr="A magnifying glass over a graph&#10;&#10;Description automatically generated">
            <a:hlinkClick r:id="rId4" action="ppaction://hlinksldjump"/>
            <a:extLst>
              <a:ext uri="{FF2B5EF4-FFF2-40B4-BE49-F238E27FC236}">
                <a16:creationId xmlns:a16="http://schemas.microsoft.com/office/drawing/2014/main" id="{27ABE942-A4BB-263D-FFC5-60E6256972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76555" y="570706"/>
            <a:ext cx="914400" cy="914400"/>
          </a:xfrm>
          <a:prstGeom prst="rect">
            <a:avLst/>
          </a:prstGeom>
        </p:spPr>
      </p:pic>
      <p:sp>
        <p:nvSpPr>
          <p:cNvPr id="3" name="Slide Number Placeholder 2">
            <a:extLst>
              <a:ext uri="{FF2B5EF4-FFF2-40B4-BE49-F238E27FC236}">
                <a16:creationId xmlns:a16="http://schemas.microsoft.com/office/drawing/2014/main" id="{D274DFC3-2E89-4D63-915B-F5D573FCFA6C}"/>
              </a:ext>
            </a:extLst>
          </p:cNvPr>
          <p:cNvSpPr>
            <a:spLocks noGrp="1"/>
          </p:cNvSpPr>
          <p:nvPr>
            <p:ph type="sldNum" sz="quarter" idx="12"/>
          </p:nvPr>
        </p:nvSpPr>
        <p:spPr/>
        <p:txBody>
          <a:bodyPr/>
          <a:lstStyle/>
          <a:p>
            <a:fld id="{6216B869-CB53-4AE5-AA3F-CD0CE7E35565}" type="slidenum">
              <a:rPr lang="en-US" smtClean="0"/>
              <a:t>16</a:t>
            </a:fld>
            <a:endParaRPr lang="en-US"/>
          </a:p>
        </p:txBody>
      </p:sp>
      <p:pic>
        <p:nvPicPr>
          <p:cNvPr id="12" name="Picture 11">
            <a:extLst>
              <a:ext uri="{FF2B5EF4-FFF2-40B4-BE49-F238E27FC236}">
                <a16:creationId xmlns:a16="http://schemas.microsoft.com/office/drawing/2014/main" id="{E0D38609-A1B6-4F91-0052-FD02151222B2}"/>
              </a:ext>
            </a:extLst>
          </p:cNvPr>
          <p:cNvPicPr>
            <a:picLocks noChangeAspect="1"/>
          </p:cNvPicPr>
          <p:nvPr/>
        </p:nvPicPr>
        <p:blipFill>
          <a:blip r:embed="rId6"/>
          <a:stretch>
            <a:fillRect/>
          </a:stretch>
        </p:blipFill>
        <p:spPr>
          <a:xfrm>
            <a:off x="7094618" y="3468227"/>
            <a:ext cx="4640183" cy="1380919"/>
          </a:xfrm>
          <a:prstGeom prst="rect">
            <a:avLst/>
          </a:prstGeom>
        </p:spPr>
      </p:pic>
      <p:pic>
        <p:nvPicPr>
          <p:cNvPr id="16" name="Picture 15">
            <a:extLst>
              <a:ext uri="{FF2B5EF4-FFF2-40B4-BE49-F238E27FC236}">
                <a16:creationId xmlns:a16="http://schemas.microsoft.com/office/drawing/2014/main" id="{4EFF6B60-5D86-D6A8-A318-BC4757C11652}"/>
              </a:ext>
            </a:extLst>
          </p:cNvPr>
          <p:cNvPicPr>
            <a:picLocks noChangeAspect="1"/>
          </p:cNvPicPr>
          <p:nvPr/>
        </p:nvPicPr>
        <p:blipFill>
          <a:blip r:embed="rId7"/>
          <a:stretch>
            <a:fillRect/>
          </a:stretch>
        </p:blipFill>
        <p:spPr>
          <a:xfrm>
            <a:off x="641350" y="2738865"/>
            <a:ext cx="2570606" cy="856869"/>
          </a:xfrm>
          <a:prstGeom prst="rect">
            <a:avLst/>
          </a:prstGeom>
        </p:spPr>
      </p:pic>
    </p:spTree>
    <p:extLst>
      <p:ext uri="{BB962C8B-B14F-4D97-AF65-F5344CB8AC3E}">
        <p14:creationId xmlns:p14="http://schemas.microsoft.com/office/powerpoint/2010/main" val="4239088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BF204B35-BCF0-7564-62DF-94AB49EC144B}"/>
              </a:ext>
            </a:extLst>
          </p:cNvPr>
          <p:cNvSpPr>
            <a:spLocks/>
          </p:cNvSpPr>
          <p:nvPr/>
        </p:nvSpPr>
        <p:spPr>
          <a:xfrm>
            <a:off x="118730" y="203200"/>
            <a:ext cx="4008108" cy="6421967"/>
          </a:xfrm>
          <a:prstGeom prst="rect">
            <a:avLst/>
          </a:prstGeom>
          <a:solidFill>
            <a:srgbClr val="5D9C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063F6D6-CE6F-3F3A-212E-A10D301246F7}"/>
              </a:ext>
            </a:extLst>
          </p:cNvPr>
          <p:cNvPicPr>
            <a:picLocks noChangeAspect="1"/>
          </p:cNvPicPr>
          <p:nvPr/>
        </p:nvPicPr>
        <p:blipFill>
          <a:blip r:embed="rId2"/>
          <a:stretch>
            <a:fillRect/>
          </a:stretch>
        </p:blipFill>
        <p:spPr>
          <a:xfrm>
            <a:off x="4693192" y="4268842"/>
            <a:ext cx="6700398" cy="1618816"/>
          </a:xfrm>
          <a:prstGeom prst="rect">
            <a:avLst/>
          </a:prstGeom>
        </p:spPr>
      </p:pic>
      <p:sp>
        <p:nvSpPr>
          <p:cNvPr id="10" name="TextBox 9">
            <a:extLst>
              <a:ext uri="{FF2B5EF4-FFF2-40B4-BE49-F238E27FC236}">
                <a16:creationId xmlns:a16="http://schemas.microsoft.com/office/drawing/2014/main" id="{103F6783-BD35-B15E-2F65-CF43CD5FCA80}"/>
              </a:ext>
            </a:extLst>
          </p:cNvPr>
          <p:cNvSpPr txBox="1"/>
          <p:nvPr/>
        </p:nvSpPr>
        <p:spPr>
          <a:xfrm>
            <a:off x="6465878" y="970342"/>
            <a:ext cx="3155031" cy="584775"/>
          </a:xfrm>
          <a:prstGeom prst="rect">
            <a:avLst/>
          </a:prstGeom>
          <a:noFill/>
        </p:spPr>
        <p:txBody>
          <a:bodyPr wrap="none" rtlCol="0">
            <a:spAutoFit/>
          </a:bodyPr>
          <a:lstStyle/>
          <a:p>
            <a:pPr algn="ctr"/>
            <a:r>
              <a:rPr lang="en-GB" sz="3200">
                <a:ea typeface="+mn-lt"/>
                <a:cs typeface="+mn-lt"/>
              </a:rPr>
              <a:t>LIBRARIES USED</a:t>
            </a:r>
          </a:p>
        </p:txBody>
      </p:sp>
      <p:sp>
        <p:nvSpPr>
          <p:cNvPr id="12" name="Rectangle 11">
            <a:extLst>
              <a:ext uri="{FF2B5EF4-FFF2-40B4-BE49-F238E27FC236}">
                <a16:creationId xmlns:a16="http://schemas.microsoft.com/office/drawing/2014/main" id="{6024AE4E-4399-C4FB-9037-E5B84023E526}"/>
              </a:ext>
            </a:extLst>
          </p:cNvPr>
          <p:cNvSpPr/>
          <p:nvPr/>
        </p:nvSpPr>
        <p:spPr>
          <a:xfrm>
            <a:off x="764302" y="2646997"/>
            <a:ext cx="10058400" cy="2739211"/>
          </a:xfrm>
          <a:prstGeom prst="rect">
            <a:avLst/>
          </a:prstGeom>
          <a:noFill/>
        </p:spPr>
        <p:txBody>
          <a:bodyPr/>
          <a:lstStyle/>
          <a:p>
            <a:endParaRPr lang="en-US"/>
          </a:p>
        </p:txBody>
      </p:sp>
      <p:sp>
        <p:nvSpPr>
          <p:cNvPr id="4" name="TextBox 3">
            <a:extLst>
              <a:ext uri="{FF2B5EF4-FFF2-40B4-BE49-F238E27FC236}">
                <a16:creationId xmlns:a16="http://schemas.microsoft.com/office/drawing/2014/main" id="{A9CA243D-CFCC-0EC4-C54A-6AB3BFDAFED6}"/>
              </a:ext>
            </a:extLst>
          </p:cNvPr>
          <p:cNvSpPr txBox="1"/>
          <p:nvPr/>
        </p:nvSpPr>
        <p:spPr>
          <a:xfrm>
            <a:off x="10379162" y="6190723"/>
            <a:ext cx="1509186" cy="400110"/>
          </a:xfrm>
          <a:prstGeom prst="rect">
            <a:avLst/>
          </a:prstGeom>
          <a:noFill/>
        </p:spPr>
        <p:txBody>
          <a:bodyPr wrap="square" rtlCol="0">
            <a:spAutoFit/>
          </a:bodyPr>
          <a:lstStyle/>
          <a:p>
            <a:pPr algn="r"/>
            <a:r>
              <a:rPr lang="en-US" sz="2000"/>
              <a:t>Jay </a:t>
            </a:r>
          </a:p>
        </p:txBody>
      </p:sp>
      <p:sp>
        <p:nvSpPr>
          <p:cNvPr id="60" name="Title 1">
            <a:extLst>
              <a:ext uri="{FF2B5EF4-FFF2-40B4-BE49-F238E27FC236}">
                <a16:creationId xmlns:a16="http://schemas.microsoft.com/office/drawing/2014/main" id="{BDBC77FF-41F6-3D9E-8B5A-0632B61102D0}"/>
              </a:ext>
            </a:extLst>
          </p:cNvPr>
          <p:cNvSpPr txBox="1">
            <a:spLocks/>
          </p:cNvSpPr>
          <p:nvPr/>
        </p:nvSpPr>
        <p:spPr>
          <a:xfrm>
            <a:off x="342899" y="669851"/>
            <a:ext cx="3606209" cy="52351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spc="300">
                <a:solidFill>
                  <a:schemeClr val="bg1"/>
                </a:solidFill>
                <a:ea typeface="+mj-lt"/>
                <a:cs typeface="+mj-lt"/>
              </a:rPr>
              <a:t>SENTIMENT ANALYSIS OF CUSTOMER  REVIEWS</a:t>
            </a:r>
            <a:endParaRPr lang="en-US" sz="4000" b="1" spc="300">
              <a:solidFill>
                <a:schemeClr val="bg1"/>
              </a:solidFill>
            </a:endParaRPr>
          </a:p>
        </p:txBody>
      </p:sp>
      <p:grpSp>
        <p:nvGrpSpPr>
          <p:cNvPr id="69" name="Group 68">
            <a:extLst>
              <a:ext uri="{FF2B5EF4-FFF2-40B4-BE49-F238E27FC236}">
                <a16:creationId xmlns:a16="http://schemas.microsoft.com/office/drawing/2014/main" id="{6E80FF74-227D-5EEC-4511-EA4E216EE748}"/>
              </a:ext>
            </a:extLst>
          </p:cNvPr>
          <p:cNvGrpSpPr/>
          <p:nvPr/>
        </p:nvGrpSpPr>
        <p:grpSpPr>
          <a:xfrm>
            <a:off x="5644185" y="2061535"/>
            <a:ext cx="4798413" cy="1700890"/>
            <a:chOff x="5583796" y="4411486"/>
            <a:chExt cx="4798413" cy="1700890"/>
          </a:xfrm>
        </p:grpSpPr>
        <p:pic>
          <p:nvPicPr>
            <p:cNvPr id="4098" name="Picture 2" descr="TextBlob: Simplified Text Processing — TextBlob 0.18.0.post0 documentation">
              <a:extLst>
                <a:ext uri="{FF2B5EF4-FFF2-40B4-BE49-F238E27FC236}">
                  <a16:creationId xmlns:a16="http://schemas.microsoft.com/office/drawing/2014/main" id="{E1F82757-B553-67C3-443F-876F5336EB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3796" y="4411486"/>
              <a:ext cx="1854944" cy="170089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The Natural Language Toolkit — What is it? | by Kelsey Lane | Medium">
              <a:extLst>
                <a:ext uri="{FF2B5EF4-FFF2-40B4-BE49-F238E27FC236}">
                  <a16:creationId xmlns:a16="http://schemas.microsoft.com/office/drawing/2014/main" id="{5AD87E8F-6BE8-64E6-F8D7-E7529A7053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8658" y="4411486"/>
              <a:ext cx="1563551" cy="1700890"/>
            </a:xfrm>
            <a:prstGeom prst="rect">
              <a:avLst/>
            </a:prstGeom>
            <a:noFill/>
            <a:extLst>
              <a:ext uri="{909E8E84-426E-40DD-AFC4-6F175D3DCCD1}">
                <a14:hiddenFill xmlns:a14="http://schemas.microsoft.com/office/drawing/2010/main">
                  <a:solidFill>
                    <a:srgbClr val="FFFFFF"/>
                  </a:solidFill>
                </a14:hiddenFill>
              </a:ext>
            </a:extLst>
          </p:spPr>
        </p:pic>
      </p:grpSp>
      <p:pic>
        <p:nvPicPr>
          <p:cNvPr id="71" name="Picture 70" descr="A magnifying glass over a graph&#10;&#10;Description automatically generated">
            <a:hlinkClick r:id="rId5" action="ppaction://hlinksldjump"/>
            <a:extLst>
              <a:ext uri="{FF2B5EF4-FFF2-40B4-BE49-F238E27FC236}">
                <a16:creationId xmlns:a16="http://schemas.microsoft.com/office/drawing/2014/main" id="{57C55EE4-8D61-835D-4B3F-8FE5D65C35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76555" y="570706"/>
            <a:ext cx="914400" cy="914400"/>
          </a:xfrm>
          <a:prstGeom prst="rect">
            <a:avLst/>
          </a:prstGeom>
        </p:spPr>
      </p:pic>
      <p:pic>
        <p:nvPicPr>
          <p:cNvPr id="5" name="Picture 4" descr="A close up of a logo&#10;&#10;Description automatically generated">
            <a:extLst>
              <a:ext uri="{FF2B5EF4-FFF2-40B4-BE49-F238E27FC236}">
                <a16:creationId xmlns:a16="http://schemas.microsoft.com/office/drawing/2014/main" id="{7B517590-F30C-95CD-C6FA-308C2DE4AD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730" y="63316"/>
            <a:ext cx="1286540" cy="429958"/>
          </a:xfrm>
          <a:prstGeom prst="rect">
            <a:avLst/>
          </a:prstGeom>
        </p:spPr>
      </p:pic>
      <p:sp>
        <p:nvSpPr>
          <p:cNvPr id="8" name="Slide Number Placeholder 7">
            <a:extLst>
              <a:ext uri="{FF2B5EF4-FFF2-40B4-BE49-F238E27FC236}">
                <a16:creationId xmlns:a16="http://schemas.microsoft.com/office/drawing/2014/main" id="{690F9F22-5883-A617-7F64-68822F95E78B}"/>
              </a:ext>
            </a:extLst>
          </p:cNvPr>
          <p:cNvSpPr>
            <a:spLocks noGrp="1"/>
          </p:cNvSpPr>
          <p:nvPr>
            <p:ph type="sldNum" sz="quarter" idx="12"/>
          </p:nvPr>
        </p:nvSpPr>
        <p:spPr/>
        <p:txBody>
          <a:bodyPr/>
          <a:lstStyle/>
          <a:p>
            <a:fld id="{6216B869-CB53-4AE5-AA3F-CD0CE7E35565}" type="slidenum">
              <a:rPr lang="en-US" smtClean="0"/>
              <a:t>17</a:t>
            </a:fld>
            <a:endParaRPr lang="en-US"/>
          </a:p>
        </p:txBody>
      </p:sp>
    </p:spTree>
    <p:extLst>
      <p:ext uri="{BB962C8B-B14F-4D97-AF65-F5344CB8AC3E}">
        <p14:creationId xmlns:p14="http://schemas.microsoft.com/office/powerpoint/2010/main" val="2453200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024AE4E-4399-C4FB-9037-E5B84023E526}"/>
              </a:ext>
            </a:extLst>
          </p:cNvPr>
          <p:cNvSpPr/>
          <p:nvPr/>
        </p:nvSpPr>
        <p:spPr>
          <a:xfrm>
            <a:off x="764302" y="2646997"/>
            <a:ext cx="10058400" cy="2739211"/>
          </a:xfrm>
          <a:prstGeom prst="rect">
            <a:avLst/>
          </a:prstGeom>
          <a:noFill/>
        </p:spPr>
        <p:txBody>
          <a:bodyPr/>
          <a:lstStyle/>
          <a:p>
            <a:endParaRPr lang="en-US"/>
          </a:p>
        </p:txBody>
      </p:sp>
      <p:grpSp>
        <p:nvGrpSpPr>
          <p:cNvPr id="2" name="Group 1">
            <a:extLst>
              <a:ext uri="{FF2B5EF4-FFF2-40B4-BE49-F238E27FC236}">
                <a16:creationId xmlns:a16="http://schemas.microsoft.com/office/drawing/2014/main" id="{CB36CE26-DA16-20CB-5116-7E8E58960057}"/>
              </a:ext>
            </a:extLst>
          </p:cNvPr>
          <p:cNvGrpSpPr/>
          <p:nvPr/>
        </p:nvGrpSpPr>
        <p:grpSpPr>
          <a:xfrm>
            <a:off x="838200" y="2219602"/>
            <a:ext cx="2900475" cy="812133"/>
            <a:chOff x="1411733" y="3610388"/>
            <a:chExt cx="2900475" cy="812133"/>
          </a:xfrm>
        </p:grpSpPr>
        <p:sp>
          <p:nvSpPr>
            <p:cNvPr id="14" name="Oval 13">
              <a:extLst>
                <a:ext uri="{FF2B5EF4-FFF2-40B4-BE49-F238E27FC236}">
                  <a16:creationId xmlns:a16="http://schemas.microsoft.com/office/drawing/2014/main" id="{5BA97783-4AE0-06FD-10AB-F713522F4D8C}"/>
                </a:ext>
              </a:extLst>
            </p:cNvPr>
            <p:cNvSpPr/>
            <p:nvPr/>
          </p:nvSpPr>
          <p:spPr>
            <a:xfrm>
              <a:off x="1411733" y="3610388"/>
              <a:ext cx="812133" cy="812133"/>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33" name="Rectangle 32" descr="Speech">
              <a:extLst>
                <a:ext uri="{FF2B5EF4-FFF2-40B4-BE49-F238E27FC236}">
                  <a16:creationId xmlns:a16="http://schemas.microsoft.com/office/drawing/2014/main" id="{F86AC5F1-4760-1F87-E68A-F49398EA4186}"/>
                </a:ext>
              </a:extLst>
            </p:cNvPr>
            <p:cNvSpPr/>
            <p:nvPr/>
          </p:nvSpPr>
          <p:spPr>
            <a:xfrm>
              <a:off x="1582281" y="3780936"/>
              <a:ext cx="471037" cy="47103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36" name="Freeform: Shape 35">
              <a:extLst>
                <a:ext uri="{FF2B5EF4-FFF2-40B4-BE49-F238E27FC236}">
                  <a16:creationId xmlns:a16="http://schemas.microsoft.com/office/drawing/2014/main" id="{28B04E14-4286-67BF-DD2E-2DE6BF9EE340}"/>
                </a:ext>
              </a:extLst>
            </p:cNvPr>
            <p:cNvSpPr/>
            <p:nvPr/>
          </p:nvSpPr>
          <p:spPr>
            <a:xfrm>
              <a:off x="2397895" y="3610388"/>
              <a:ext cx="1914313" cy="812133"/>
            </a:xfrm>
            <a:custGeom>
              <a:avLst/>
              <a:gdLst>
                <a:gd name="connsiteX0" fmla="*/ 0 w 1914313"/>
                <a:gd name="connsiteY0" fmla="*/ 0 h 812133"/>
                <a:gd name="connsiteX1" fmla="*/ 1914313 w 1914313"/>
                <a:gd name="connsiteY1" fmla="*/ 0 h 812133"/>
                <a:gd name="connsiteX2" fmla="*/ 1914313 w 1914313"/>
                <a:gd name="connsiteY2" fmla="*/ 812133 h 812133"/>
                <a:gd name="connsiteX3" fmla="*/ 0 w 1914313"/>
                <a:gd name="connsiteY3" fmla="*/ 812133 h 812133"/>
                <a:gd name="connsiteX4" fmla="*/ 0 w 1914313"/>
                <a:gd name="connsiteY4" fmla="*/ 0 h 812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313" h="812133">
                  <a:moveTo>
                    <a:pt x="0" y="0"/>
                  </a:moveTo>
                  <a:lnTo>
                    <a:pt x="1914313" y="0"/>
                  </a:lnTo>
                  <a:lnTo>
                    <a:pt x="1914313" y="812133"/>
                  </a:lnTo>
                  <a:lnTo>
                    <a:pt x="0" y="81213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600" b="1" kern="1200"/>
                <a:t>Tokenization</a:t>
              </a:r>
              <a:r>
                <a:rPr lang="en-US" sz="1600" kern="1200"/>
                <a:t>: The text split into individual sentences</a:t>
              </a:r>
            </a:p>
          </p:txBody>
        </p:sp>
      </p:grpSp>
      <p:grpSp>
        <p:nvGrpSpPr>
          <p:cNvPr id="3" name="Group 2">
            <a:extLst>
              <a:ext uri="{FF2B5EF4-FFF2-40B4-BE49-F238E27FC236}">
                <a16:creationId xmlns:a16="http://schemas.microsoft.com/office/drawing/2014/main" id="{9C3D2EB0-4756-4F6C-5C17-5BA13F437042}"/>
              </a:ext>
            </a:extLst>
          </p:cNvPr>
          <p:cNvGrpSpPr/>
          <p:nvPr/>
        </p:nvGrpSpPr>
        <p:grpSpPr>
          <a:xfrm>
            <a:off x="825501" y="4057732"/>
            <a:ext cx="2900474" cy="812133"/>
            <a:chOff x="4645763" y="3610388"/>
            <a:chExt cx="2900474" cy="812133"/>
          </a:xfrm>
        </p:grpSpPr>
        <p:sp>
          <p:nvSpPr>
            <p:cNvPr id="38" name="Oval 37">
              <a:extLst>
                <a:ext uri="{FF2B5EF4-FFF2-40B4-BE49-F238E27FC236}">
                  <a16:creationId xmlns:a16="http://schemas.microsoft.com/office/drawing/2014/main" id="{06A2AEFE-5869-1A50-7C0E-BC89F5D6CE08}"/>
                </a:ext>
              </a:extLst>
            </p:cNvPr>
            <p:cNvSpPr/>
            <p:nvPr/>
          </p:nvSpPr>
          <p:spPr>
            <a:xfrm>
              <a:off x="4645763" y="3610388"/>
              <a:ext cx="812133" cy="812133"/>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4" name="Rectangle 43" descr="Ruler">
              <a:extLst>
                <a:ext uri="{FF2B5EF4-FFF2-40B4-BE49-F238E27FC236}">
                  <a16:creationId xmlns:a16="http://schemas.microsoft.com/office/drawing/2014/main" id="{EBA68423-3E83-235E-697B-7FD1D5DFB6DF}"/>
                </a:ext>
              </a:extLst>
            </p:cNvPr>
            <p:cNvSpPr/>
            <p:nvPr/>
          </p:nvSpPr>
          <p:spPr>
            <a:xfrm>
              <a:off x="4816311" y="3780936"/>
              <a:ext cx="471037" cy="47103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45" name="Freeform: Shape 44">
              <a:extLst>
                <a:ext uri="{FF2B5EF4-FFF2-40B4-BE49-F238E27FC236}">
                  <a16:creationId xmlns:a16="http://schemas.microsoft.com/office/drawing/2014/main" id="{BA13E726-41C6-F18F-D9CB-2E08B5C6DAA6}"/>
                </a:ext>
              </a:extLst>
            </p:cNvPr>
            <p:cNvSpPr/>
            <p:nvPr/>
          </p:nvSpPr>
          <p:spPr>
            <a:xfrm>
              <a:off x="5631924" y="3610388"/>
              <a:ext cx="1914313" cy="812133"/>
            </a:xfrm>
            <a:custGeom>
              <a:avLst/>
              <a:gdLst>
                <a:gd name="connsiteX0" fmla="*/ 0 w 1914313"/>
                <a:gd name="connsiteY0" fmla="*/ 0 h 812133"/>
                <a:gd name="connsiteX1" fmla="*/ 1914313 w 1914313"/>
                <a:gd name="connsiteY1" fmla="*/ 0 h 812133"/>
                <a:gd name="connsiteX2" fmla="*/ 1914313 w 1914313"/>
                <a:gd name="connsiteY2" fmla="*/ 812133 h 812133"/>
                <a:gd name="connsiteX3" fmla="*/ 0 w 1914313"/>
                <a:gd name="connsiteY3" fmla="*/ 812133 h 812133"/>
                <a:gd name="connsiteX4" fmla="*/ 0 w 1914313"/>
                <a:gd name="connsiteY4" fmla="*/ 0 h 812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313" h="812133">
                  <a:moveTo>
                    <a:pt x="0" y="0"/>
                  </a:moveTo>
                  <a:lnTo>
                    <a:pt x="1914313" y="0"/>
                  </a:lnTo>
                  <a:lnTo>
                    <a:pt x="1914313" y="812133"/>
                  </a:lnTo>
                  <a:lnTo>
                    <a:pt x="0" y="81213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GB" sz="1600" kern="1200" err="1"/>
                <a:t>TextBlob</a:t>
              </a:r>
              <a:r>
                <a:rPr lang="en-GB" sz="1600" kern="1200"/>
                <a:t> to</a:t>
              </a:r>
              <a:r>
                <a:rPr lang="en-GB" sz="1600" b="1" kern="1200"/>
                <a:t> calculate</a:t>
              </a:r>
              <a:r>
                <a:rPr lang="en-GB" sz="1600" kern="1200"/>
                <a:t> polarity scores</a:t>
              </a:r>
              <a:endParaRPr lang="en-US" sz="1600" kern="1200"/>
            </a:p>
          </p:txBody>
        </p:sp>
      </p:grpSp>
      <p:sp>
        <p:nvSpPr>
          <p:cNvPr id="4" name="TextBox 3">
            <a:extLst>
              <a:ext uri="{FF2B5EF4-FFF2-40B4-BE49-F238E27FC236}">
                <a16:creationId xmlns:a16="http://schemas.microsoft.com/office/drawing/2014/main" id="{A9CA243D-CFCC-0EC4-C54A-6AB3BFDAFED6}"/>
              </a:ext>
            </a:extLst>
          </p:cNvPr>
          <p:cNvSpPr txBox="1"/>
          <p:nvPr/>
        </p:nvSpPr>
        <p:spPr>
          <a:xfrm>
            <a:off x="10379162" y="6190723"/>
            <a:ext cx="1509186" cy="400110"/>
          </a:xfrm>
          <a:prstGeom prst="rect">
            <a:avLst/>
          </a:prstGeom>
          <a:noFill/>
        </p:spPr>
        <p:txBody>
          <a:bodyPr wrap="square" rtlCol="0">
            <a:spAutoFit/>
          </a:bodyPr>
          <a:lstStyle/>
          <a:p>
            <a:pPr algn="r"/>
            <a:r>
              <a:rPr lang="en-US" sz="2000"/>
              <a:t>Jay </a:t>
            </a:r>
          </a:p>
        </p:txBody>
      </p:sp>
      <p:pic>
        <p:nvPicPr>
          <p:cNvPr id="43" name="Picture 42">
            <a:extLst>
              <a:ext uri="{FF2B5EF4-FFF2-40B4-BE49-F238E27FC236}">
                <a16:creationId xmlns:a16="http://schemas.microsoft.com/office/drawing/2014/main" id="{90D1BA5A-C63D-170A-2C36-0196822627ED}"/>
              </a:ext>
            </a:extLst>
          </p:cNvPr>
          <p:cNvPicPr>
            <a:picLocks noChangeAspect="1"/>
          </p:cNvPicPr>
          <p:nvPr/>
        </p:nvPicPr>
        <p:blipFill rotWithShape="1">
          <a:blip r:embed="rId7"/>
          <a:srcRect b="58114"/>
          <a:stretch/>
        </p:blipFill>
        <p:spPr>
          <a:xfrm>
            <a:off x="4543471" y="1753903"/>
            <a:ext cx="6764250" cy="1743530"/>
          </a:xfrm>
          <a:prstGeom prst="rect">
            <a:avLst/>
          </a:prstGeom>
        </p:spPr>
      </p:pic>
      <p:sp>
        <p:nvSpPr>
          <p:cNvPr id="60" name="Title 1">
            <a:extLst>
              <a:ext uri="{FF2B5EF4-FFF2-40B4-BE49-F238E27FC236}">
                <a16:creationId xmlns:a16="http://schemas.microsoft.com/office/drawing/2014/main" id="{BDBC77FF-41F6-3D9E-8B5A-0632B61102D0}"/>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00" spc="300">
                <a:ea typeface="+mj-lt"/>
                <a:cs typeface="+mj-lt"/>
              </a:rPr>
              <a:t>SENTIMENT ANALYSIS OF REVIEWS</a:t>
            </a:r>
            <a:endParaRPr lang="en-US" spc="300"/>
          </a:p>
        </p:txBody>
      </p:sp>
      <p:pic>
        <p:nvPicPr>
          <p:cNvPr id="21" name="Picture 20">
            <a:extLst>
              <a:ext uri="{FF2B5EF4-FFF2-40B4-BE49-F238E27FC236}">
                <a16:creationId xmlns:a16="http://schemas.microsoft.com/office/drawing/2014/main" id="{3C1FEC30-065F-5933-C625-2AC7E2410C00}"/>
              </a:ext>
            </a:extLst>
          </p:cNvPr>
          <p:cNvPicPr>
            <a:picLocks noChangeAspect="1"/>
          </p:cNvPicPr>
          <p:nvPr/>
        </p:nvPicPr>
        <p:blipFill>
          <a:blip r:embed="rId8"/>
          <a:stretch>
            <a:fillRect/>
          </a:stretch>
        </p:blipFill>
        <p:spPr>
          <a:xfrm>
            <a:off x="4543471" y="3684998"/>
            <a:ext cx="6764250" cy="2518905"/>
          </a:xfrm>
          <a:prstGeom prst="rect">
            <a:avLst/>
          </a:prstGeom>
        </p:spPr>
      </p:pic>
      <p:pic>
        <p:nvPicPr>
          <p:cNvPr id="7" name="Graphic 6" descr="Arrow Right with solid fill">
            <a:extLst>
              <a:ext uri="{FF2B5EF4-FFF2-40B4-BE49-F238E27FC236}">
                <a16:creationId xmlns:a16="http://schemas.microsoft.com/office/drawing/2014/main" id="{A49060B5-C0B5-C72A-68DF-451857D434C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738675" y="2266333"/>
            <a:ext cx="583108" cy="718670"/>
          </a:xfrm>
          <a:prstGeom prst="rect">
            <a:avLst/>
          </a:prstGeom>
        </p:spPr>
      </p:pic>
      <p:pic>
        <p:nvPicPr>
          <p:cNvPr id="9" name="Picture 8" descr="A magnifying glass over a graph&#10;&#10;Description automatically generated">
            <a:hlinkClick r:id="rId11" action="ppaction://hlinksldjump"/>
            <a:extLst>
              <a:ext uri="{FF2B5EF4-FFF2-40B4-BE49-F238E27FC236}">
                <a16:creationId xmlns:a16="http://schemas.microsoft.com/office/drawing/2014/main" id="{C5C429DD-EAAB-D74B-877F-F5E5E2150E1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676555" y="570706"/>
            <a:ext cx="914400" cy="914400"/>
          </a:xfrm>
          <a:prstGeom prst="rect">
            <a:avLst/>
          </a:prstGeom>
        </p:spPr>
      </p:pic>
      <p:sp>
        <p:nvSpPr>
          <p:cNvPr id="6" name="Slide Number Placeholder 5">
            <a:extLst>
              <a:ext uri="{FF2B5EF4-FFF2-40B4-BE49-F238E27FC236}">
                <a16:creationId xmlns:a16="http://schemas.microsoft.com/office/drawing/2014/main" id="{F2AE6883-405F-6394-B020-6DB15EAB7C9E}"/>
              </a:ext>
            </a:extLst>
          </p:cNvPr>
          <p:cNvSpPr>
            <a:spLocks noGrp="1"/>
          </p:cNvSpPr>
          <p:nvPr>
            <p:ph type="sldNum" sz="quarter" idx="12"/>
          </p:nvPr>
        </p:nvSpPr>
        <p:spPr/>
        <p:txBody>
          <a:bodyPr/>
          <a:lstStyle/>
          <a:p>
            <a:fld id="{6216B869-CB53-4AE5-AA3F-CD0CE7E35565}" type="slidenum">
              <a:rPr lang="en-US" smtClean="0"/>
              <a:t>18</a:t>
            </a:fld>
            <a:endParaRPr lang="en-US"/>
          </a:p>
        </p:txBody>
      </p:sp>
      <p:grpSp>
        <p:nvGrpSpPr>
          <p:cNvPr id="19" name="Group 18">
            <a:extLst>
              <a:ext uri="{FF2B5EF4-FFF2-40B4-BE49-F238E27FC236}">
                <a16:creationId xmlns:a16="http://schemas.microsoft.com/office/drawing/2014/main" id="{8F1C1FF2-4BBC-1392-B3A4-37DC30396303}"/>
              </a:ext>
            </a:extLst>
          </p:cNvPr>
          <p:cNvGrpSpPr/>
          <p:nvPr/>
        </p:nvGrpSpPr>
        <p:grpSpPr>
          <a:xfrm>
            <a:off x="838201" y="5092530"/>
            <a:ext cx="2900474" cy="812133"/>
            <a:chOff x="3916649" y="1334385"/>
            <a:chExt cx="2900474" cy="812133"/>
          </a:xfrm>
        </p:grpSpPr>
        <p:sp>
          <p:nvSpPr>
            <p:cNvPr id="5" name="Oval 4">
              <a:extLst>
                <a:ext uri="{FF2B5EF4-FFF2-40B4-BE49-F238E27FC236}">
                  <a16:creationId xmlns:a16="http://schemas.microsoft.com/office/drawing/2014/main" id="{DAC38F9A-FC5E-8B58-16EC-CB228FC86842}"/>
                </a:ext>
              </a:extLst>
            </p:cNvPr>
            <p:cNvSpPr/>
            <p:nvPr/>
          </p:nvSpPr>
          <p:spPr>
            <a:xfrm>
              <a:off x="3916649" y="1334385"/>
              <a:ext cx="812133" cy="812133"/>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sz="1600"/>
            </a:p>
          </p:txBody>
        </p:sp>
        <p:sp>
          <p:nvSpPr>
            <p:cNvPr id="10" name="Rectangle 9" descr="Signal">
              <a:extLst>
                <a:ext uri="{FF2B5EF4-FFF2-40B4-BE49-F238E27FC236}">
                  <a16:creationId xmlns:a16="http://schemas.microsoft.com/office/drawing/2014/main" id="{AA594F9A-4664-0DDC-0142-4DE8E1072342}"/>
                </a:ext>
              </a:extLst>
            </p:cNvPr>
            <p:cNvSpPr/>
            <p:nvPr/>
          </p:nvSpPr>
          <p:spPr>
            <a:xfrm>
              <a:off x="4087197" y="1504933"/>
              <a:ext cx="471037" cy="471037"/>
            </a:xfrm>
            <a:prstGeom prst="rect">
              <a:avLst/>
            </a:prstGeom>
            <a: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sz="1600"/>
            </a:p>
          </p:txBody>
        </p:sp>
        <p:sp>
          <p:nvSpPr>
            <p:cNvPr id="11" name="Freeform: Shape 10">
              <a:extLst>
                <a:ext uri="{FF2B5EF4-FFF2-40B4-BE49-F238E27FC236}">
                  <a16:creationId xmlns:a16="http://schemas.microsoft.com/office/drawing/2014/main" id="{54C57D47-9DF5-AE37-14E9-CBD077D3821D}"/>
                </a:ext>
              </a:extLst>
            </p:cNvPr>
            <p:cNvSpPr/>
            <p:nvPr/>
          </p:nvSpPr>
          <p:spPr>
            <a:xfrm>
              <a:off x="4902810" y="1334385"/>
              <a:ext cx="1914313" cy="812133"/>
            </a:xfrm>
            <a:custGeom>
              <a:avLst/>
              <a:gdLst>
                <a:gd name="connsiteX0" fmla="*/ 0 w 1914313"/>
                <a:gd name="connsiteY0" fmla="*/ 0 h 812133"/>
                <a:gd name="connsiteX1" fmla="*/ 1914313 w 1914313"/>
                <a:gd name="connsiteY1" fmla="*/ 0 h 812133"/>
                <a:gd name="connsiteX2" fmla="*/ 1914313 w 1914313"/>
                <a:gd name="connsiteY2" fmla="*/ 812133 h 812133"/>
                <a:gd name="connsiteX3" fmla="*/ 0 w 1914313"/>
                <a:gd name="connsiteY3" fmla="*/ 812133 h 812133"/>
                <a:gd name="connsiteX4" fmla="*/ 0 w 1914313"/>
                <a:gd name="connsiteY4" fmla="*/ 0 h 812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313" h="812133">
                  <a:moveTo>
                    <a:pt x="0" y="0"/>
                  </a:moveTo>
                  <a:lnTo>
                    <a:pt x="1914313" y="0"/>
                  </a:lnTo>
                  <a:lnTo>
                    <a:pt x="1914313" y="812133"/>
                  </a:lnTo>
                  <a:lnTo>
                    <a:pt x="0" y="81213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GB" sz="1600"/>
                <a:t>V</a:t>
              </a:r>
              <a:r>
                <a:rPr lang="en-GB" sz="1600" kern="1200"/>
                <a:t>ADER provides a </a:t>
              </a:r>
              <a:r>
                <a:rPr lang="en-GB" sz="1600" b="1" kern="1200"/>
                <a:t>compound</a:t>
              </a:r>
              <a:r>
                <a:rPr lang="en-GB" sz="1600" kern="1200"/>
                <a:t> </a:t>
              </a:r>
              <a:r>
                <a:rPr lang="en-GB" sz="1600" b="1" kern="1200"/>
                <a:t>score</a:t>
              </a:r>
              <a:r>
                <a:rPr lang="en-GB" sz="1600" kern="1200"/>
                <a:t> indicating strength and direction.</a:t>
              </a:r>
              <a:endParaRPr lang="en-US" sz="1600" kern="1200"/>
            </a:p>
          </p:txBody>
        </p:sp>
      </p:grpSp>
      <p:pic>
        <p:nvPicPr>
          <p:cNvPr id="27" name="Picture 26" descr="A black background with a curved line&#10;&#10;Description automatically generated">
            <a:extLst>
              <a:ext uri="{FF2B5EF4-FFF2-40B4-BE49-F238E27FC236}">
                <a16:creationId xmlns:a16="http://schemas.microsoft.com/office/drawing/2014/main" id="{1F18EE3D-6ACC-5415-A1C3-BE71F090452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591645" y="4390527"/>
            <a:ext cx="1098857" cy="1463040"/>
          </a:xfrm>
          <a:prstGeom prst="rect">
            <a:avLst/>
          </a:prstGeom>
        </p:spPr>
      </p:pic>
    </p:spTree>
    <p:extLst>
      <p:ext uri="{BB962C8B-B14F-4D97-AF65-F5344CB8AC3E}">
        <p14:creationId xmlns:p14="http://schemas.microsoft.com/office/powerpoint/2010/main" val="17026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9CA243D-CFCC-0EC4-C54A-6AB3BFDAFED6}"/>
              </a:ext>
            </a:extLst>
          </p:cNvPr>
          <p:cNvSpPr txBox="1"/>
          <p:nvPr/>
        </p:nvSpPr>
        <p:spPr>
          <a:xfrm>
            <a:off x="10379162" y="6190723"/>
            <a:ext cx="1509186" cy="400110"/>
          </a:xfrm>
          <a:prstGeom prst="rect">
            <a:avLst/>
          </a:prstGeom>
          <a:noFill/>
        </p:spPr>
        <p:txBody>
          <a:bodyPr wrap="square" rtlCol="0">
            <a:spAutoFit/>
          </a:bodyPr>
          <a:lstStyle/>
          <a:p>
            <a:pPr algn="r"/>
            <a:r>
              <a:rPr lang="en-US" sz="2000"/>
              <a:t>Jay </a:t>
            </a:r>
          </a:p>
        </p:txBody>
      </p:sp>
      <p:grpSp>
        <p:nvGrpSpPr>
          <p:cNvPr id="18" name="Group 17">
            <a:extLst>
              <a:ext uri="{FF2B5EF4-FFF2-40B4-BE49-F238E27FC236}">
                <a16:creationId xmlns:a16="http://schemas.microsoft.com/office/drawing/2014/main" id="{1086DEF4-A81F-C53E-B8CB-EBF241BA2C23}"/>
              </a:ext>
            </a:extLst>
          </p:cNvPr>
          <p:cNvGrpSpPr/>
          <p:nvPr/>
        </p:nvGrpSpPr>
        <p:grpSpPr>
          <a:xfrm>
            <a:off x="646630" y="2253321"/>
            <a:ext cx="2900475" cy="812133"/>
            <a:chOff x="639335" y="1334385"/>
            <a:chExt cx="2900475" cy="812133"/>
          </a:xfrm>
        </p:grpSpPr>
        <p:sp>
          <p:nvSpPr>
            <p:cNvPr id="49" name="Oval 48">
              <a:extLst>
                <a:ext uri="{FF2B5EF4-FFF2-40B4-BE49-F238E27FC236}">
                  <a16:creationId xmlns:a16="http://schemas.microsoft.com/office/drawing/2014/main" id="{70A7B11B-AFD5-189C-35C3-0CC375B5DA2D}"/>
                </a:ext>
              </a:extLst>
            </p:cNvPr>
            <p:cNvSpPr/>
            <p:nvPr/>
          </p:nvSpPr>
          <p:spPr>
            <a:xfrm>
              <a:off x="639335" y="1334385"/>
              <a:ext cx="812133" cy="812133"/>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sz="1600"/>
            </a:p>
          </p:txBody>
        </p:sp>
        <p:sp>
          <p:nvSpPr>
            <p:cNvPr id="50" name="Rectangle 49" descr="Calculator">
              <a:extLst>
                <a:ext uri="{FF2B5EF4-FFF2-40B4-BE49-F238E27FC236}">
                  <a16:creationId xmlns:a16="http://schemas.microsoft.com/office/drawing/2014/main" id="{EC2B4298-0056-1843-6747-37043674DDEC}"/>
                </a:ext>
              </a:extLst>
            </p:cNvPr>
            <p:cNvSpPr/>
            <p:nvPr/>
          </p:nvSpPr>
          <p:spPr>
            <a:xfrm>
              <a:off x="809883" y="1504933"/>
              <a:ext cx="471037" cy="47103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sz="1600"/>
            </a:p>
          </p:txBody>
        </p:sp>
        <p:sp>
          <p:nvSpPr>
            <p:cNvPr id="51" name="Freeform: Shape 50">
              <a:extLst>
                <a:ext uri="{FF2B5EF4-FFF2-40B4-BE49-F238E27FC236}">
                  <a16:creationId xmlns:a16="http://schemas.microsoft.com/office/drawing/2014/main" id="{07EBC696-C513-C8F3-6A8A-87CA772AA709}"/>
                </a:ext>
              </a:extLst>
            </p:cNvPr>
            <p:cNvSpPr/>
            <p:nvPr/>
          </p:nvSpPr>
          <p:spPr>
            <a:xfrm>
              <a:off x="1625497" y="1334385"/>
              <a:ext cx="1914313" cy="812133"/>
            </a:xfrm>
            <a:custGeom>
              <a:avLst/>
              <a:gdLst>
                <a:gd name="connsiteX0" fmla="*/ 0 w 1914313"/>
                <a:gd name="connsiteY0" fmla="*/ 0 h 812133"/>
                <a:gd name="connsiteX1" fmla="*/ 1914313 w 1914313"/>
                <a:gd name="connsiteY1" fmla="*/ 0 h 812133"/>
                <a:gd name="connsiteX2" fmla="*/ 1914313 w 1914313"/>
                <a:gd name="connsiteY2" fmla="*/ 812133 h 812133"/>
                <a:gd name="connsiteX3" fmla="*/ 0 w 1914313"/>
                <a:gd name="connsiteY3" fmla="*/ 812133 h 812133"/>
                <a:gd name="connsiteX4" fmla="*/ 0 w 1914313"/>
                <a:gd name="connsiteY4" fmla="*/ 0 h 812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313" h="812133">
                  <a:moveTo>
                    <a:pt x="0" y="0"/>
                  </a:moveTo>
                  <a:lnTo>
                    <a:pt x="1914313" y="0"/>
                  </a:lnTo>
                  <a:lnTo>
                    <a:pt x="1914313" y="812133"/>
                  </a:lnTo>
                  <a:lnTo>
                    <a:pt x="0" y="81213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GB" sz="1600" kern="1200"/>
                <a:t>Score </a:t>
              </a:r>
              <a:r>
                <a:rPr lang="en-GB" sz="1600" b="1" kern="1200"/>
                <a:t>Aggregation</a:t>
              </a:r>
              <a:r>
                <a:rPr lang="en-GB" sz="1600" kern="1200"/>
                <a:t> and Final Calculation</a:t>
              </a:r>
              <a:endParaRPr lang="en-US" sz="1600" kern="1200"/>
            </a:p>
          </p:txBody>
        </p:sp>
      </p:grpSp>
      <p:pic>
        <p:nvPicPr>
          <p:cNvPr id="23" name="Picture 22">
            <a:extLst>
              <a:ext uri="{FF2B5EF4-FFF2-40B4-BE49-F238E27FC236}">
                <a16:creationId xmlns:a16="http://schemas.microsoft.com/office/drawing/2014/main" id="{73AE30B4-C604-F071-731F-1B46C0FCA2EA}"/>
              </a:ext>
            </a:extLst>
          </p:cNvPr>
          <p:cNvPicPr>
            <a:picLocks noChangeAspect="1"/>
          </p:cNvPicPr>
          <p:nvPr/>
        </p:nvPicPr>
        <p:blipFill>
          <a:blip r:embed="rId4"/>
          <a:stretch>
            <a:fillRect/>
          </a:stretch>
        </p:blipFill>
        <p:spPr>
          <a:xfrm>
            <a:off x="4440235" y="2018914"/>
            <a:ext cx="6913565" cy="1325563"/>
          </a:xfrm>
          <a:prstGeom prst="rect">
            <a:avLst/>
          </a:prstGeom>
        </p:spPr>
      </p:pic>
      <p:sp>
        <p:nvSpPr>
          <p:cNvPr id="22" name="Title 1">
            <a:extLst>
              <a:ext uri="{FF2B5EF4-FFF2-40B4-BE49-F238E27FC236}">
                <a16:creationId xmlns:a16="http://schemas.microsoft.com/office/drawing/2014/main" id="{7FB538AB-617D-1A2C-A147-20E07916C558}"/>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00" spc="300">
                <a:ea typeface="+mj-lt"/>
                <a:cs typeface="+mj-lt"/>
              </a:rPr>
              <a:t>SENTIMENT ANALYSIS OF REVIEWS</a:t>
            </a:r>
            <a:endParaRPr lang="en-US" spc="300"/>
          </a:p>
        </p:txBody>
      </p:sp>
      <p:grpSp>
        <p:nvGrpSpPr>
          <p:cNvPr id="30" name="Group 29">
            <a:extLst>
              <a:ext uri="{FF2B5EF4-FFF2-40B4-BE49-F238E27FC236}">
                <a16:creationId xmlns:a16="http://schemas.microsoft.com/office/drawing/2014/main" id="{E0B11E47-BBB4-803C-DD97-B00FA4776767}"/>
              </a:ext>
            </a:extLst>
          </p:cNvPr>
          <p:cNvGrpSpPr/>
          <p:nvPr/>
        </p:nvGrpSpPr>
        <p:grpSpPr>
          <a:xfrm>
            <a:off x="627612" y="4500488"/>
            <a:ext cx="2900474" cy="812133"/>
            <a:chOff x="627612" y="3963962"/>
            <a:chExt cx="2900474" cy="812133"/>
          </a:xfrm>
        </p:grpSpPr>
        <p:grpSp>
          <p:nvGrpSpPr>
            <p:cNvPr id="13" name="Group 12">
              <a:extLst>
                <a:ext uri="{FF2B5EF4-FFF2-40B4-BE49-F238E27FC236}">
                  <a16:creationId xmlns:a16="http://schemas.microsoft.com/office/drawing/2014/main" id="{2F50A199-1358-93C2-4C37-FC3B71B0749A}"/>
                </a:ext>
              </a:extLst>
            </p:cNvPr>
            <p:cNvGrpSpPr/>
            <p:nvPr/>
          </p:nvGrpSpPr>
          <p:grpSpPr>
            <a:xfrm>
              <a:off x="627612" y="3963962"/>
              <a:ext cx="2900474" cy="812133"/>
              <a:chOff x="4343265" y="1838673"/>
              <a:chExt cx="2900474" cy="812133"/>
            </a:xfrm>
          </p:grpSpPr>
          <p:sp>
            <p:nvSpPr>
              <p:cNvPr id="52" name="Oval 51">
                <a:extLst>
                  <a:ext uri="{FF2B5EF4-FFF2-40B4-BE49-F238E27FC236}">
                    <a16:creationId xmlns:a16="http://schemas.microsoft.com/office/drawing/2014/main" id="{0D492FA4-5D6B-2F9D-18E9-6588BC5B586C}"/>
                  </a:ext>
                </a:extLst>
              </p:cNvPr>
              <p:cNvSpPr/>
              <p:nvPr/>
            </p:nvSpPr>
            <p:spPr>
              <a:xfrm>
                <a:off x="4343265" y="1838673"/>
                <a:ext cx="812133" cy="812133"/>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sz="1600"/>
              </a:p>
            </p:txBody>
          </p:sp>
          <p:sp>
            <p:nvSpPr>
              <p:cNvPr id="54" name="Freeform: Shape 53">
                <a:extLst>
                  <a:ext uri="{FF2B5EF4-FFF2-40B4-BE49-F238E27FC236}">
                    <a16:creationId xmlns:a16="http://schemas.microsoft.com/office/drawing/2014/main" id="{DB49DBF8-4F39-0CCC-8116-F36815F7B85D}"/>
                  </a:ext>
                </a:extLst>
              </p:cNvPr>
              <p:cNvSpPr/>
              <p:nvPr/>
            </p:nvSpPr>
            <p:spPr>
              <a:xfrm>
                <a:off x="5329426" y="1838673"/>
                <a:ext cx="1914313" cy="812133"/>
              </a:xfrm>
              <a:custGeom>
                <a:avLst/>
                <a:gdLst>
                  <a:gd name="connsiteX0" fmla="*/ 0 w 1914313"/>
                  <a:gd name="connsiteY0" fmla="*/ 0 h 812133"/>
                  <a:gd name="connsiteX1" fmla="*/ 1914313 w 1914313"/>
                  <a:gd name="connsiteY1" fmla="*/ 0 h 812133"/>
                  <a:gd name="connsiteX2" fmla="*/ 1914313 w 1914313"/>
                  <a:gd name="connsiteY2" fmla="*/ 812133 h 812133"/>
                  <a:gd name="connsiteX3" fmla="*/ 0 w 1914313"/>
                  <a:gd name="connsiteY3" fmla="*/ 812133 h 812133"/>
                  <a:gd name="connsiteX4" fmla="*/ 0 w 1914313"/>
                  <a:gd name="connsiteY4" fmla="*/ 0 h 812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313" h="812133">
                    <a:moveTo>
                      <a:pt x="0" y="0"/>
                    </a:moveTo>
                    <a:lnTo>
                      <a:pt x="1914313" y="0"/>
                    </a:lnTo>
                    <a:lnTo>
                      <a:pt x="1914313" y="812133"/>
                    </a:lnTo>
                    <a:lnTo>
                      <a:pt x="0" y="81213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533400">
                  <a:spcBef>
                    <a:spcPct val="0"/>
                  </a:spcBef>
                  <a:spcAft>
                    <a:spcPct val="35000"/>
                  </a:spcAft>
                </a:pPr>
                <a:r>
                  <a:rPr lang="en-GB" sz="1600" b="1" kern="1200"/>
                  <a:t>Sentiment Label Assignment</a:t>
                </a:r>
                <a:r>
                  <a:rPr lang="en-GB" sz="1600" kern="1200"/>
                  <a:t>: Positive, Negative, or Neutral</a:t>
                </a:r>
                <a:endParaRPr lang="en-US" sz="1600" kern="1200"/>
              </a:p>
            </p:txBody>
          </p:sp>
        </p:grpSp>
        <p:sp>
          <p:nvSpPr>
            <p:cNvPr id="29" name="Rectangle 28" descr="Sunglasses Face Outline">
              <a:extLst>
                <a:ext uri="{FF2B5EF4-FFF2-40B4-BE49-F238E27FC236}">
                  <a16:creationId xmlns:a16="http://schemas.microsoft.com/office/drawing/2014/main" id="{2F87E715-51AD-C602-C8E3-6C221528A6DF}"/>
                </a:ext>
              </a:extLst>
            </p:cNvPr>
            <p:cNvSpPr/>
            <p:nvPr/>
          </p:nvSpPr>
          <p:spPr>
            <a:xfrm>
              <a:off x="798159" y="4134509"/>
              <a:ext cx="471037" cy="47103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sz="1600"/>
            </a:p>
          </p:txBody>
        </p:sp>
      </p:grpSp>
      <p:pic>
        <p:nvPicPr>
          <p:cNvPr id="32" name="Graphic 31" descr="Arrow Right with solid fill">
            <a:extLst>
              <a:ext uri="{FF2B5EF4-FFF2-40B4-BE49-F238E27FC236}">
                <a16:creationId xmlns:a16="http://schemas.microsoft.com/office/drawing/2014/main" id="{F0730BA0-52AB-CD7F-5CCD-3370DA4BC75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02116" y="4500488"/>
            <a:ext cx="583108" cy="718670"/>
          </a:xfrm>
          <a:prstGeom prst="rect">
            <a:avLst/>
          </a:prstGeom>
        </p:spPr>
      </p:pic>
      <p:pic>
        <p:nvPicPr>
          <p:cNvPr id="7172" name="Picture 4">
            <a:extLst>
              <a:ext uri="{FF2B5EF4-FFF2-40B4-BE49-F238E27FC236}">
                <a16:creationId xmlns:a16="http://schemas.microsoft.com/office/drawing/2014/main" id="{884C3779-E850-10A5-FEEB-0BEA90FC9CE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39533" y="4382306"/>
            <a:ext cx="6912864" cy="108995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A magnifying glass over a graph&#10;&#10;Description automatically generated">
            <a:hlinkClick r:id="rId10" action="ppaction://hlinksldjump"/>
            <a:extLst>
              <a:ext uri="{FF2B5EF4-FFF2-40B4-BE49-F238E27FC236}">
                <a16:creationId xmlns:a16="http://schemas.microsoft.com/office/drawing/2014/main" id="{0F4E983E-F1B5-C433-3BA3-E017624C9B6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676555" y="570706"/>
            <a:ext cx="914400" cy="914400"/>
          </a:xfrm>
          <a:prstGeom prst="rect">
            <a:avLst/>
          </a:prstGeom>
        </p:spPr>
      </p:pic>
      <p:sp>
        <p:nvSpPr>
          <p:cNvPr id="5" name="Slide Number Placeholder 4">
            <a:extLst>
              <a:ext uri="{FF2B5EF4-FFF2-40B4-BE49-F238E27FC236}">
                <a16:creationId xmlns:a16="http://schemas.microsoft.com/office/drawing/2014/main" id="{3D0862F9-6DBC-76BD-6F7D-00EA7900870F}"/>
              </a:ext>
            </a:extLst>
          </p:cNvPr>
          <p:cNvSpPr>
            <a:spLocks noGrp="1"/>
          </p:cNvSpPr>
          <p:nvPr>
            <p:ph type="sldNum" sz="quarter" idx="12"/>
          </p:nvPr>
        </p:nvSpPr>
        <p:spPr/>
        <p:txBody>
          <a:bodyPr/>
          <a:lstStyle/>
          <a:p>
            <a:fld id="{6216B869-CB53-4AE5-AA3F-CD0CE7E35565}" type="slidenum">
              <a:rPr lang="en-US" smtClean="0"/>
              <a:t>19</a:t>
            </a:fld>
            <a:endParaRPr lang="en-US"/>
          </a:p>
        </p:txBody>
      </p:sp>
      <p:pic>
        <p:nvPicPr>
          <p:cNvPr id="3" name="Graphic 2" descr="Arrow Right with solid fill">
            <a:extLst>
              <a:ext uri="{FF2B5EF4-FFF2-40B4-BE49-F238E27FC236}">
                <a16:creationId xmlns:a16="http://schemas.microsoft.com/office/drawing/2014/main" id="{7AECCAAE-96CC-33A8-F604-73673F5ACC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02116" y="2300053"/>
            <a:ext cx="583108" cy="718670"/>
          </a:xfrm>
          <a:prstGeom prst="rect">
            <a:avLst/>
          </a:prstGeom>
        </p:spPr>
      </p:pic>
    </p:spTree>
    <p:extLst>
      <p:ext uri="{BB962C8B-B14F-4D97-AF65-F5344CB8AC3E}">
        <p14:creationId xmlns:p14="http://schemas.microsoft.com/office/powerpoint/2010/main" val="538832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7172"/>
                                        </p:tgtEl>
                                        <p:attrNameLst>
                                          <p:attrName>style.visibility</p:attrName>
                                        </p:attrNameLst>
                                      </p:cBhvr>
                                      <p:to>
                                        <p:strVal val="visible"/>
                                      </p:to>
                                    </p:set>
                                    <p:animEffect transition="in" filter="fade">
                                      <p:cBhvr>
                                        <p:cTn id="28" dur="500"/>
                                        <p:tgtEl>
                                          <p:spTgt spid="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C1FD713E-DA81-63CF-1C63-63980ABC4D60}"/>
              </a:ext>
            </a:extLst>
          </p:cNvPr>
          <p:cNvSpPr txBox="1">
            <a:spLocks/>
          </p:cNvSpPr>
          <p:nvPr/>
        </p:nvSpPr>
        <p:spPr>
          <a:xfrm>
            <a:off x="3693244" y="215309"/>
            <a:ext cx="4271297" cy="77584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000" kern="1200" spc="300">
                <a:latin typeface="+mj-lt"/>
                <a:ea typeface="+mj-ea"/>
                <a:cs typeface="+mj-cs"/>
              </a:rPr>
              <a:t>TEAM MEMBERS</a:t>
            </a:r>
          </a:p>
        </p:txBody>
      </p:sp>
      <p:grpSp>
        <p:nvGrpSpPr>
          <p:cNvPr id="31" name="Group 30">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0"/>
            <a:ext cx="2514948" cy="2174333"/>
            <a:chOff x="-305" y="-4155"/>
            <a:chExt cx="2514948" cy="2174333"/>
          </a:xfrm>
        </p:grpSpPr>
        <p:sp>
          <p:nvSpPr>
            <p:cNvPr id="32" name="Freeform: Shape 31">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5" name="Freeform: Shape 34">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322879"/>
            <a:ext cx="3378428" cy="2535121"/>
            <a:chOff x="-305" y="-1"/>
            <a:chExt cx="3832880" cy="2876136"/>
          </a:xfrm>
        </p:grpSpPr>
        <p:sp>
          <p:nvSpPr>
            <p:cNvPr id="38" name="Freeform: Shape 37">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descr="A person in a black suit&#10;&#10;Description automatically generated">
            <a:extLst>
              <a:ext uri="{FF2B5EF4-FFF2-40B4-BE49-F238E27FC236}">
                <a16:creationId xmlns:a16="http://schemas.microsoft.com/office/drawing/2014/main" id="{DB055501-FA48-30C7-4182-1E6BB408E7F8}"/>
              </a:ext>
            </a:extLst>
          </p:cNvPr>
          <p:cNvPicPr>
            <a:picLocks noChangeAspect="1"/>
          </p:cNvPicPr>
          <p:nvPr/>
        </p:nvPicPr>
        <p:blipFill>
          <a:blip r:embed="rId3"/>
          <a:stretch>
            <a:fillRect/>
          </a:stretch>
        </p:blipFill>
        <p:spPr>
          <a:xfrm>
            <a:off x="6770611" y="4002357"/>
            <a:ext cx="2050046" cy="2117136"/>
          </a:xfrm>
          <a:prstGeom prst="rect">
            <a:avLst/>
          </a:prstGeom>
          <a:ln>
            <a:noFill/>
          </a:ln>
        </p:spPr>
      </p:pic>
      <p:pic>
        <p:nvPicPr>
          <p:cNvPr id="5" name="Picture 4" descr="A person in a black jacket&#10;&#10;Description automatically generated">
            <a:extLst>
              <a:ext uri="{FF2B5EF4-FFF2-40B4-BE49-F238E27FC236}">
                <a16:creationId xmlns:a16="http://schemas.microsoft.com/office/drawing/2014/main" id="{B2978902-F55F-4191-09EB-5970DE919622}"/>
              </a:ext>
            </a:extLst>
          </p:cNvPr>
          <p:cNvPicPr>
            <a:picLocks noChangeAspect="1"/>
          </p:cNvPicPr>
          <p:nvPr/>
        </p:nvPicPr>
        <p:blipFill>
          <a:blip r:embed="rId4"/>
          <a:stretch>
            <a:fillRect/>
          </a:stretch>
        </p:blipFill>
        <p:spPr>
          <a:xfrm>
            <a:off x="1661280" y="1392953"/>
            <a:ext cx="2031964" cy="2117136"/>
          </a:xfrm>
          <a:prstGeom prst="rect">
            <a:avLst/>
          </a:prstGeom>
          <a:ln>
            <a:noFill/>
          </a:ln>
        </p:spPr>
      </p:pic>
      <p:sp>
        <p:nvSpPr>
          <p:cNvPr id="6" name="Rectangle: Rounded Corners 5">
            <a:extLst>
              <a:ext uri="{FF2B5EF4-FFF2-40B4-BE49-F238E27FC236}">
                <a16:creationId xmlns:a16="http://schemas.microsoft.com/office/drawing/2014/main" id="{6B8C0134-58CD-9491-B1CF-7EB395FCEBAB}"/>
              </a:ext>
            </a:extLst>
          </p:cNvPr>
          <p:cNvSpPr/>
          <p:nvPr/>
        </p:nvSpPr>
        <p:spPr>
          <a:xfrm>
            <a:off x="3351561" y="4002357"/>
            <a:ext cx="2050975" cy="2117136"/>
          </a:xfrm>
          <a:prstGeom prst="roundRect">
            <a:avLst/>
          </a:prstGeom>
          <a:blipFill>
            <a:blip r:embed="rId5">
              <a:extLst>
                <a:ext uri="{28A0092B-C50C-407E-A947-70E740481C1C}">
                  <a14:useLocalDpi xmlns:a14="http://schemas.microsoft.com/office/drawing/2010/main" val="0"/>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BCAA8879-D877-6D4B-933B-89AE4A7B0371}"/>
              </a:ext>
            </a:extLst>
          </p:cNvPr>
          <p:cNvSpPr/>
          <p:nvPr/>
        </p:nvSpPr>
        <p:spPr>
          <a:xfrm>
            <a:off x="5060854" y="1392953"/>
            <a:ext cx="2050975" cy="2117136"/>
          </a:xfrm>
          <a:prstGeom prst="roundRect">
            <a:avLst/>
          </a:prstGeom>
          <a:blipFill>
            <a:blip r:embed="rId6">
              <a:extLst>
                <a:ext uri="{28A0092B-C50C-407E-A947-70E740481C1C}">
                  <a14:useLocalDpi xmlns:a14="http://schemas.microsoft.com/office/drawing/2010/main" val="0"/>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F2C91D8F-5DB6-F134-8DDC-68BB1390E4CB}"/>
              </a:ext>
            </a:extLst>
          </p:cNvPr>
          <p:cNvSpPr/>
          <p:nvPr/>
        </p:nvSpPr>
        <p:spPr>
          <a:xfrm>
            <a:off x="8479439" y="1392953"/>
            <a:ext cx="2050975" cy="2117136"/>
          </a:xfrm>
          <a:prstGeom prst="roundRect">
            <a:avLst/>
          </a:prstGeom>
          <a:blipFill>
            <a:blip r:embed="rId7">
              <a:extLst>
                <a:ext uri="{28A0092B-C50C-407E-A947-70E740481C1C}">
                  <a14:useLocalDpi xmlns:a14="http://schemas.microsoft.com/office/drawing/2010/main" val="0"/>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5A14292-6E3E-754A-7151-CB36DC2B10CB}"/>
              </a:ext>
            </a:extLst>
          </p:cNvPr>
          <p:cNvSpPr txBox="1"/>
          <p:nvPr/>
        </p:nvSpPr>
        <p:spPr>
          <a:xfrm>
            <a:off x="1741714" y="3526247"/>
            <a:ext cx="1861457" cy="400110"/>
          </a:xfrm>
          <a:prstGeom prst="rect">
            <a:avLst/>
          </a:prstGeom>
          <a:noFill/>
        </p:spPr>
        <p:txBody>
          <a:bodyPr wrap="square" rtlCol="0">
            <a:spAutoFit/>
          </a:bodyPr>
          <a:lstStyle/>
          <a:p>
            <a:pPr algn="ctr"/>
            <a:r>
              <a:rPr lang="en-US" sz="2000"/>
              <a:t>Tejaswini</a:t>
            </a:r>
          </a:p>
        </p:txBody>
      </p:sp>
      <p:sp>
        <p:nvSpPr>
          <p:cNvPr id="36" name="TextBox 35">
            <a:extLst>
              <a:ext uri="{FF2B5EF4-FFF2-40B4-BE49-F238E27FC236}">
                <a16:creationId xmlns:a16="http://schemas.microsoft.com/office/drawing/2014/main" id="{910648DD-5E3D-13A0-6E66-6CF76176CB7F}"/>
              </a:ext>
            </a:extLst>
          </p:cNvPr>
          <p:cNvSpPr txBox="1"/>
          <p:nvPr/>
        </p:nvSpPr>
        <p:spPr>
          <a:xfrm>
            <a:off x="5155612" y="3530647"/>
            <a:ext cx="1861457" cy="400110"/>
          </a:xfrm>
          <a:prstGeom prst="rect">
            <a:avLst/>
          </a:prstGeom>
          <a:noFill/>
        </p:spPr>
        <p:txBody>
          <a:bodyPr wrap="square" rtlCol="0">
            <a:spAutoFit/>
          </a:bodyPr>
          <a:lstStyle/>
          <a:p>
            <a:pPr algn="ctr"/>
            <a:r>
              <a:rPr lang="en-US" sz="2000"/>
              <a:t>Minita</a:t>
            </a:r>
          </a:p>
        </p:txBody>
      </p:sp>
      <p:sp>
        <p:nvSpPr>
          <p:cNvPr id="42" name="TextBox 41">
            <a:extLst>
              <a:ext uri="{FF2B5EF4-FFF2-40B4-BE49-F238E27FC236}">
                <a16:creationId xmlns:a16="http://schemas.microsoft.com/office/drawing/2014/main" id="{B7CCBCB7-E3A9-54A2-994F-CF79E55FD853}"/>
              </a:ext>
            </a:extLst>
          </p:cNvPr>
          <p:cNvSpPr txBox="1"/>
          <p:nvPr/>
        </p:nvSpPr>
        <p:spPr>
          <a:xfrm>
            <a:off x="8574197" y="3530436"/>
            <a:ext cx="1861457" cy="400110"/>
          </a:xfrm>
          <a:prstGeom prst="rect">
            <a:avLst/>
          </a:prstGeom>
          <a:noFill/>
        </p:spPr>
        <p:txBody>
          <a:bodyPr wrap="square" rtlCol="0">
            <a:spAutoFit/>
          </a:bodyPr>
          <a:lstStyle/>
          <a:p>
            <a:pPr algn="ctr"/>
            <a:r>
              <a:rPr lang="en-US" sz="2000"/>
              <a:t>Neha</a:t>
            </a:r>
          </a:p>
        </p:txBody>
      </p:sp>
      <p:sp>
        <p:nvSpPr>
          <p:cNvPr id="43" name="TextBox 42">
            <a:extLst>
              <a:ext uri="{FF2B5EF4-FFF2-40B4-BE49-F238E27FC236}">
                <a16:creationId xmlns:a16="http://schemas.microsoft.com/office/drawing/2014/main" id="{4E90B6EE-EFCC-5AB9-EC08-987FFEC02A9F}"/>
              </a:ext>
            </a:extLst>
          </p:cNvPr>
          <p:cNvSpPr txBox="1"/>
          <p:nvPr/>
        </p:nvSpPr>
        <p:spPr>
          <a:xfrm>
            <a:off x="3444710" y="6160264"/>
            <a:ext cx="1861457" cy="400110"/>
          </a:xfrm>
          <a:prstGeom prst="rect">
            <a:avLst/>
          </a:prstGeom>
          <a:noFill/>
        </p:spPr>
        <p:txBody>
          <a:bodyPr wrap="square" rtlCol="0">
            <a:spAutoFit/>
          </a:bodyPr>
          <a:lstStyle/>
          <a:p>
            <a:pPr algn="ctr"/>
            <a:r>
              <a:rPr lang="en-US" sz="2000"/>
              <a:t>Jay</a:t>
            </a:r>
          </a:p>
        </p:txBody>
      </p:sp>
      <p:sp>
        <p:nvSpPr>
          <p:cNvPr id="44" name="TextBox 43">
            <a:extLst>
              <a:ext uri="{FF2B5EF4-FFF2-40B4-BE49-F238E27FC236}">
                <a16:creationId xmlns:a16="http://schemas.microsoft.com/office/drawing/2014/main" id="{09975BDC-82E0-874C-7632-607266AE021D}"/>
              </a:ext>
            </a:extLst>
          </p:cNvPr>
          <p:cNvSpPr txBox="1"/>
          <p:nvPr/>
        </p:nvSpPr>
        <p:spPr>
          <a:xfrm>
            <a:off x="6864905" y="6121182"/>
            <a:ext cx="1861457" cy="400110"/>
          </a:xfrm>
          <a:prstGeom prst="rect">
            <a:avLst/>
          </a:prstGeom>
          <a:noFill/>
        </p:spPr>
        <p:txBody>
          <a:bodyPr wrap="square" rtlCol="0">
            <a:spAutoFit/>
          </a:bodyPr>
          <a:lstStyle/>
          <a:p>
            <a:pPr algn="ctr"/>
            <a:r>
              <a:rPr lang="en-US" sz="2000"/>
              <a:t>Kanika</a:t>
            </a:r>
          </a:p>
        </p:txBody>
      </p:sp>
      <p:sp>
        <p:nvSpPr>
          <p:cNvPr id="3" name="TextBox 2">
            <a:extLst>
              <a:ext uri="{FF2B5EF4-FFF2-40B4-BE49-F238E27FC236}">
                <a16:creationId xmlns:a16="http://schemas.microsoft.com/office/drawing/2014/main" id="{722D78F4-C3EA-9B5B-7CC1-41D4F088FDAF}"/>
              </a:ext>
            </a:extLst>
          </p:cNvPr>
          <p:cNvSpPr txBox="1"/>
          <p:nvPr/>
        </p:nvSpPr>
        <p:spPr>
          <a:xfrm>
            <a:off x="10307944" y="6124295"/>
            <a:ext cx="1509186" cy="400110"/>
          </a:xfrm>
          <a:prstGeom prst="rect">
            <a:avLst/>
          </a:prstGeom>
          <a:noFill/>
        </p:spPr>
        <p:txBody>
          <a:bodyPr wrap="square" rtlCol="0">
            <a:spAutoFit/>
          </a:bodyPr>
          <a:lstStyle/>
          <a:p>
            <a:pPr algn="r"/>
            <a:r>
              <a:rPr lang="en-US" sz="2000"/>
              <a:t>Tejaswini </a:t>
            </a:r>
          </a:p>
        </p:txBody>
      </p:sp>
      <p:sp>
        <p:nvSpPr>
          <p:cNvPr id="2" name="Rectangle 1">
            <a:extLst>
              <a:ext uri="{FF2B5EF4-FFF2-40B4-BE49-F238E27FC236}">
                <a16:creationId xmlns:a16="http://schemas.microsoft.com/office/drawing/2014/main" id="{93A35C4F-B1E7-A4BF-5985-632ED9AD0793}"/>
              </a:ext>
            </a:extLst>
          </p:cNvPr>
          <p:cNvSpPr/>
          <p:nvPr/>
        </p:nvSpPr>
        <p:spPr>
          <a:xfrm>
            <a:off x="0" y="0"/>
            <a:ext cx="1524000" cy="5565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 up of a logo&#10;&#10;Description automatically generated">
            <a:extLst>
              <a:ext uri="{FF2B5EF4-FFF2-40B4-BE49-F238E27FC236}">
                <a16:creationId xmlns:a16="http://schemas.microsoft.com/office/drawing/2014/main" id="{CA5AC273-E0D9-2E71-B227-C1A5D35124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8730" y="63316"/>
            <a:ext cx="1286540" cy="429958"/>
          </a:xfrm>
          <a:prstGeom prst="rect">
            <a:avLst/>
          </a:prstGeom>
        </p:spPr>
      </p:pic>
      <p:sp>
        <p:nvSpPr>
          <p:cNvPr id="9" name="Slide Number Placeholder 8">
            <a:extLst>
              <a:ext uri="{FF2B5EF4-FFF2-40B4-BE49-F238E27FC236}">
                <a16:creationId xmlns:a16="http://schemas.microsoft.com/office/drawing/2014/main" id="{F5F84267-D799-D96F-87E4-246F6AD929F7}"/>
              </a:ext>
            </a:extLst>
          </p:cNvPr>
          <p:cNvSpPr>
            <a:spLocks noGrp="1"/>
          </p:cNvSpPr>
          <p:nvPr>
            <p:ph type="sldNum" sz="quarter" idx="12"/>
          </p:nvPr>
        </p:nvSpPr>
        <p:spPr/>
        <p:txBody>
          <a:bodyPr/>
          <a:lstStyle/>
          <a:p>
            <a:fld id="{72A61478-1E61-42C7-ACB9-02C7FA41F9DF}" type="slidenum">
              <a:rPr lang="en-US" smtClean="0"/>
              <a:t>2</a:t>
            </a:fld>
            <a:endParaRPr lang="en-US"/>
          </a:p>
        </p:txBody>
      </p:sp>
    </p:spTree>
    <p:extLst>
      <p:ext uri="{BB962C8B-B14F-4D97-AF65-F5344CB8AC3E}">
        <p14:creationId xmlns:p14="http://schemas.microsoft.com/office/powerpoint/2010/main" val="154563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grpId="0" nodeType="withEffect">
                                  <p:stCondLst>
                                    <p:cond delay="3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grpId="0" nodeType="withEffect">
                                  <p:stCondLst>
                                    <p:cond delay="30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500"/>
                                        <p:tgtEl>
                                          <p:spTgt spid="43"/>
                                        </p:tgtEl>
                                      </p:cBhvr>
                                    </p:animEffect>
                                  </p:childTnLst>
                                </p:cTn>
                              </p:par>
                              <p:par>
                                <p:cTn id="29" presetID="10" presetClass="entr" presetSubtype="0" fill="hold" nodeType="withEffect">
                                  <p:stCondLst>
                                    <p:cond delay="40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26" grpId="0"/>
      <p:bldP spid="36" grpId="0"/>
      <p:bldP spid="42" grpId="0"/>
      <p:bldP spid="43" grpId="0"/>
      <p:bldP spid="4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6F6E6E5-91D0-64FB-BCB0-B7748AF33BFE}"/>
              </a:ext>
            </a:extLst>
          </p:cNvPr>
          <p:cNvSpPr>
            <a:spLocks noGrp="1"/>
          </p:cNvSpPr>
          <p:nvPr>
            <p:ph type="title"/>
          </p:nvPr>
        </p:nvSpPr>
        <p:spPr>
          <a:xfrm>
            <a:off x="838200" y="365125"/>
            <a:ext cx="10515600" cy="1325563"/>
          </a:xfrm>
        </p:spPr>
        <p:txBody>
          <a:bodyPr/>
          <a:lstStyle/>
          <a:p>
            <a:pPr algn="ctr"/>
            <a:r>
              <a:rPr lang="en-US" spc="300"/>
              <a:t>DATA ANALYSIS</a:t>
            </a:r>
          </a:p>
        </p:txBody>
      </p:sp>
      <p:sp>
        <p:nvSpPr>
          <p:cNvPr id="4" name="TextBox 3">
            <a:extLst>
              <a:ext uri="{FF2B5EF4-FFF2-40B4-BE49-F238E27FC236}">
                <a16:creationId xmlns:a16="http://schemas.microsoft.com/office/drawing/2014/main" id="{6523EAA7-EF16-6CA9-E5E8-A61FBF17BC52}"/>
              </a:ext>
            </a:extLst>
          </p:cNvPr>
          <p:cNvSpPr txBox="1"/>
          <p:nvPr/>
        </p:nvSpPr>
        <p:spPr>
          <a:xfrm>
            <a:off x="10379162" y="6190723"/>
            <a:ext cx="1509186" cy="400110"/>
          </a:xfrm>
          <a:prstGeom prst="rect">
            <a:avLst/>
          </a:prstGeom>
          <a:noFill/>
        </p:spPr>
        <p:txBody>
          <a:bodyPr wrap="square" rtlCol="0">
            <a:spAutoFit/>
          </a:bodyPr>
          <a:lstStyle/>
          <a:p>
            <a:pPr algn="r"/>
            <a:r>
              <a:rPr lang="en-US" sz="2000"/>
              <a:t>Neha </a:t>
            </a:r>
          </a:p>
        </p:txBody>
      </p:sp>
      <p:pic>
        <p:nvPicPr>
          <p:cNvPr id="5" name="Picture 4" descr="A black background with a black square&#10;&#10;Description automatically generated with medium confidence">
            <a:hlinkClick r:id="rId3" action="ppaction://hlinksldjump"/>
            <a:extLst>
              <a:ext uri="{FF2B5EF4-FFF2-40B4-BE49-F238E27FC236}">
                <a16:creationId xmlns:a16="http://schemas.microsoft.com/office/drawing/2014/main" id="{3EB351D3-458E-F34F-3AA2-0E96DDD3BC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76555" y="570706"/>
            <a:ext cx="914400" cy="914400"/>
          </a:xfrm>
          <a:prstGeom prst="rect">
            <a:avLst/>
          </a:prstGeom>
        </p:spPr>
      </p:pic>
      <p:sp>
        <p:nvSpPr>
          <p:cNvPr id="2" name="TextBox 1">
            <a:extLst>
              <a:ext uri="{FF2B5EF4-FFF2-40B4-BE49-F238E27FC236}">
                <a16:creationId xmlns:a16="http://schemas.microsoft.com/office/drawing/2014/main" id="{056C6332-771D-7FE0-ABA2-B68F0D131DF4}"/>
              </a:ext>
            </a:extLst>
          </p:cNvPr>
          <p:cNvSpPr txBox="1"/>
          <p:nvPr/>
        </p:nvSpPr>
        <p:spPr>
          <a:xfrm>
            <a:off x="700132" y="1616938"/>
            <a:ext cx="4200774" cy="923330"/>
          </a:xfrm>
          <a:prstGeom prst="rect">
            <a:avLst/>
          </a:prstGeom>
          <a:noFill/>
        </p:spPr>
        <p:txBody>
          <a:bodyPr wrap="square" rtlCol="0">
            <a:spAutoFit/>
          </a:bodyPr>
          <a:lstStyle/>
          <a:p>
            <a:pPr algn="r"/>
            <a:r>
              <a:rPr lang="en-US" b="1">
                <a:solidFill>
                  <a:srgbClr val="609CBC"/>
                </a:solidFill>
              </a:rPr>
              <a:t>Net Promoter Score: </a:t>
            </a:r>
          </a:p>
          <a:p>
            <a:pPr algn="r"/>
            <a:r>
              <a:rPr lang="en-US" b="1">
                <a:solidFill>
                  <a:srgbClr val="1F1F1F"/>
                </a:solidFill>
                <a:highlight>
                  <a:srgbClr val="FFFFFF"/>
                </a:highlight>
              </a:rPr>
              <a:t>Dataset used:</a:t>
            </a:r>
            <a:r>
              <a:rPr lang="en-US">
                <a:solidFill>
                  <a:srgbClr val="1F1F1F"/>
                </a:solidFill>
                <a:highlight>
                  <a:srgbClr val="FFFFFF"/>
                </a:highlight>
              </a:rPr>
              <a:t> Airline Reviews</a:t>
            </a:r>
          </a:p>
          <a:p>
            <a:pPr algn="r"/>
            <a:r>
              <a:rPr lang="en-US" b="1">
                <a:solidFill>
                  <a:srgbClr val="1F1F1F"/>
                </a:solidFill>
                <a:highlight>
                  <a:srgbClr val="FFFFFF"/>
                </a:highlight>
              </a:rPr>
              <a:t>Columns: </a:t>
            </a:r>
            <a:r>
              <a:rPr lang="en-US">
                <a:solidFill>
                  <a:srgbClr val="1F1F1F"/>
                </a:solidFill>
                <a:highlight>
                  <a:srgbClr val="FFFFFF"/>
                </a:highlight>
              </a:rPr>
              <a:t>Sentiment Label (categorical)</a:t>
            </a:r>
          </a:p>
        </p:txBody>
      </p:sp>
      <p:sp>
        <p:nvSpPr>
          <p:cNvPr id="6" name="TextBox 5">
            <a:extLst>
              <a:ext uri="{FF2B5EF4-FFF2-40B4-BE49-F238E27FC236}">
                <a16:creationId xmlns:a16="http://schemas.microsoft.com/office/drawing/2014/main" id="{6B8034F1-7829-8820-C887-9271E6A5762A}"/>
              </a:ext>
            </a:extLst>
          </p:cNvPr>
          <p:cNvSpPr txBox="1"/>
          <p:nvPr/>
        </p:nvSpPr>
        <p:spPr>
          <a:xfrm>
            <a:off x="6462833" y="3265560"/>
            <a:ext cx="4399131" cy="1200329"/>
          </a:xfrm>
          <a:prstGeom prst="rect">
            <a:avLst/>
          </a:prstGeom>
          <a:noFill/>
        </p:spPr>
        <p:txBody>
          <a:bodyPr wrap="square" rtlCol="0">
            <a:spAutoFit/>
          </a:bodyPr>
          <a:lstStyle/>
          <a:p>
            <a:r>
              <a:rPr lang="en-US" b="1">
                <a:solidFill>
                  <a:srgbClr val="609CBC"/>
                </a:solidFill>
              </a:rPr>
              <a:t>Airline Performance: </a:t>
            </a:r>
          </a:p>
          <a:p>
            <a:r>
              <a:rPr lang="en-US" b="1"/>
              <a:t>Dataset used: </a:t>
            </a:r>
            <a:r>
              <a:rPr lang="en-US"/>
              <a:t>Airlines Dataset</a:t>
            </a:r>
          </a:p>
          <a:p>
            <a:r>
              <a:rPr lang="en-US" b="1"/>
              <a:t>Columns: </a:t>
            </a:r>
            <a:r>
              <a:rPr lang="en-US"/>
              <a:t>Arrival Delay, Departure Delay, Delay Reason, Cancellation Reason  </a:t>
            </a:r>
            <a:endParaRPr lang="en-US" b="1"/>
          </a:p>
        </p:txBody>
      </p:sp>
      <p:sp>
        <p:nvSpPr>
          <p:cNvPr id="8" name="TextBox 7">
            <a:extLst>
              <a:ext uri="{FF2B5EF4-FFF2-40B4-BE49-F238E27FC236}">
                <a16:creationId xmlns:a16="http://schemas.microsoft.com/office/drawing/2014/main" id="{2F615197-CD67-5E75-318D-C21390B9B661}"/>
              </a:ext>
            </a:extLst>
          </p:cNvPr>
          <p:cNvSpPr txBox="1"/>
          <p:nvPr/>
        </p:nvSpPr>
        <p:spPr>
          <a:xfrm>
            <a:off x="1468582" y="4941155"/>
            <a:ext cx="4200774" cy="1200329"/>
          </a:xfrm>
          <a:prstGeom prst="rect">
            <a:avLst/>
          </a:prstGeom>
          <a:noFill/>
        </p:spPr>
        <p:txBody>
          <a:bodyPr wrap="square" rtlCol="0">
            <a:spAutoFit/>
          </a:bodyPr>
          <a:lstStyle/>
          <a:p>
            <a:pPr algn="r"/>
            <a:r>
              <a:rPr lang="en-US" b="1">
                <a:solidFill>
                  <a:srgbClr val="609CBC"/>
                </a:solidFill>
              </a:rPr>
              <a:t>Real-Time Dashboard:</a:t>
            </a:r>
          </a:p>
          <a:p>
            <a:pPr algn="r"/>
            <a:r>
              <a:rPr lang="en-US" b="1"/>
              <a:t>Dataset used: </a:t>
            </a:r>
            <a:r>
              <a:rPr lang="en-US"/>
              <a:t>Airline Dataset</a:t>
            </a:r>
          </a:p>
          <a:p>
            <a:pPr algn="r"/>
            <a:r>
              <a:rPr lang="en-US" b="1"/>
              <a:t>Columns: </a:t>
            </a:r>
            <a:r>
              <a:rPr lang="en-US"/>
              <a:t>Scheduled Departure, Departure Delay, Delay Reason</a:t>
            </a:r>
          </a:p>
        </p:txBody>
      </p:sp>
      <p:grpSp>
        <p:nvGrpSpPr>
          <p:cNvPr id="7" name="Group 6">
            <a:extLst>
              <a:ext uri="{FF2B5EF4-FFF2-40B4-BE49-F238E27FC236}">
                <a16:creationId xmlns:a16="http://schemas.microsoft.com/office/drawing/2014/main" id="{E05FA218-1E43-9297-846A-8D4F3081070C}"/>
              </a:ext>
            </a:extLst>
          </p:cNvPr>
          <p:cNvGrpSpPr/>
          <p:nvPr/>
        </p:nvGrpSpPr>
        <p:grpSpPr>
          <a:xfrm>
            <a:off x="5138060" y="1633817"/>
            <a:ext cx="4743164" cy="1247192"/>
            <a:chOff x="5138060" y="1526998"/>
            <a:chExt cx="4743164" cy="1247192"/>
          </a:xfrm>
        </p:grpSpPr>
        <p:pic>
          <p:nvPicPr>
            <p:cNvPr id="10" name="Picture 9">
              <a:extLst>
                <a:ext uri="{FF2B5EF4-FFF2-40B4-BE49-F238E27FC236}">
                  <a16:creationId xmlns:a16="http://schemas.microsoft.com/office/drawing/2014/main" id="{0258609F-4C7B-9CC3-2E98-0DEEDA0A2A8C}"/>
                </a:ext>
              </a:extLst>
            </p:cNvPr>
            <p:cNvPicPr>
              <a:picLocks noChangeAspect="1"/>
            </p:cNvPicPr>
            <p:nvPr/>
          </p:nvPicPr>
          <p:blipFill>
            <a:blip r:embed="rId5"/>
            <a:stretch>
              <a:fillRect/>
            </a:stretch>
          </p:blipFill>
          <p:spPr>
            <a:xfrm>
              <a:off x="5138060" y="1526998"/>
              <a:ext cx="4743164" cy="978319"/>
            </a:xfrm>
            <a:prstGeom prst="rect">
              <a:avLst/>
            </a:prstGeom>
            <a:ln w="3175">
              <a:solidFill>
                <a:schemeClr val="tx1"/>
              </a:solidFill>
            </a:ln>
          </p:spPr>
        </p:pic>
        <p:pic>
          <p:nvPicPr>
            <p:cNvPr id="12" name="Picture 11">
              <a:extLst>
                <a:ext uri="{FF2B5EF4-FFF2-40B4-BE49-F238E27FC236}">
                  <a16:creationId xmlns:a16="http://schemas.microsoft.com/office/drawing/2014/main" id="{AD647D1F-5409-79AC-B468-A2ED3A568ABE}"/>
                </a:ext>
              </a:extLst>
            </p:cNvPr>
            <p:cNvPicPr>
              <a:picLocks noChangeAspect="1"/>
            </p:cNvPicPr>
            <p:nvPr/>
          </p:nvPicPr>
          <p:blipFill>
            <a:blip r:embed="rId6"/>
            <a:stretch>
              <a:fillRect/>
            </a:stretch>
          </p:blipFill>
          <p:spPr>
            <a:xfrm>
              <a:off x="5138060" y="2475146"/>
              <a:ext cx="4743164" cy="299044"/>
            </a:xfrm>
            <a:prstGeom prst="rect">
              <a:avLst/>
            </a:prstGeom>
            <a:ln w="3175">
              <a:solidFill>
                <a:schemeClr val="tx1"/>
              </a:solidFill>
            </a:ln>
          </p:spPr>
        </p:pic>
      </p:grpSp>
      <p:sp>
        <p:nvSpPr>
          <p:cNvPr id="9" name="Slide Number Placeholder 8">
            <a:extLst>
              <a:ext uri="{FF2B5EF4-FFF2-40B4-BE49-F238E27FC236}">
                <a16:creationId xmlns:a16="http://schemas.microsoft.com/office/drawing/2014/main" id="{DB19E1DE-C5B5-C153-EE3D-2C704E25FEEE}"/>
              </a:ext>
            </a:extLst>
          </p:cNvPr>
          <p:cNvSpPr>
            <a:spLocks noGrp="1"/>
          </p:cNvSpPr>
          <p:nvPr>
            <p:ph type="sldNum" sz="quarter" idx="12"/>
          </p:nvPr>
        </p:nvSpPr>
        <p:spPr/>
        <p:txBody>
          <a:bodyPr/>
          <a:lstStyle/>
          <a:p>
            <a:fld id="{6216B869-CB53-4AE5-AA3F-CD0CE7E35565}" type="slidenum">
              <a:rPr lang="en-US" smtClean="0"/>
              <a:t>20</a:t>
            </a:fld>
            <a:endParaRPr lang="en-US"/>
          </a:p>
        </p:txBody>
      </p:sp>
      <p:pic>
        <p:nvPicPr>
          <p:cNvPr id="11" name="Picture 10">
            <a:extLst>
              <a:ext uri="{FF2B5EF4-FFF2-40B4-BE49-F238E27FC236}">
                <a16:creationId xmlns:a16="http://schemas.microsoft.com/office/drawing/2014/main" id="{385954E9-B5B1-F7F8-5087-BB755FDBF4B0}"/>
              </a:ext>
            </a:extLst>
          </p:cNvPr>
          <p:cNvPicPr>
            <a:picLocks noChangeAspect="1"/>
          </p:cNvPicPr>
          <p:nvPr/>
        </p:nvPicPr>
        <p:blipFill>
          <a:blip r:embed="rId7"/>
          <a:stretch>
            <a:fillRect/>
          </a:stretch>
        </p:blipFill>
        <p:spPr>
          <a:xfrm>
            <a:off x="3009593" y="3172815"/>
            <a:ext cx="3183368" cy="1385820"/>
          </a:xfrm>
          <a:prstGeom prst="rect">
            <a:avLst/>
          </a:prstGeom>
          <a:ln w="3175">
            <a:solidFill>
              <a:schemeClr val="tx1"/>
            </a:solidFill>
          </a:ln>
        </p:spPr>
      </p:pic>
      <p:pic>
        <p:nvPicPr>
          <p:cNvPr id="14" name="Picture 13">
            <a:extLst>
              <a:ext uri="{FF2B5EF4-FFF2-40B4-BE49-F238E27FC236}">
                <a16:creationId xmlns:a16="http://schemas.microsoft.com/office/drawing/2014/main" id="{4B8B5746-79F0-6DC9-1F90-380DA085BAA4}"/>
              </a:ext>
            </a:extLst>
          </p:cNvPr>
          <p:cNvPicPr>
            <a:picLocks noChangeAspect="1"/>
          </p:cNvPicPr>
          <p:nvPr/>
        </p:nvPicPr>
        <p:blipFill rotWithShape="1">
          <a:blip r:embed="rId8"/>
          <a:srcRect t="2627"/>
          <a:stretch/>
        </p:blipFill>
        <p:spPr>
          <a:xfrm>
            <a:off x="5936344" y="4850442"/>
            <a:ext cx="3820886" cy="1381757"/>
          </a:xfrm>
          <a:prstGeom prst="rect">
            <a:avLst/>
          </a:prstGeom>
          <a:ln w="3175">
            <a:solidFill>
              <a:schemeClr val="tx1"/>
            </a:solidFill>
          </a:ln>
        </p:spPr>
      </p:pic>
    </p:spTree>
    <p:extLst>
      <p:ext uri="{BB962C8B-B14F-4D97-AF65-F5344CB8AC3E}">
        <p14:creationId xmlns:p14="http://schemas.microsoft.com/office/powerpoint/2010/main" val="1659902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12940"/>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6F6E6E5-91D0-64FB-BCB0-B7748AF33BFE}"/>
              </a:ext>
            </a:extLst>
          </p:cNvPr>
          <p:cNvSpPr>
            <a:spLocks noGrp="1" noRot="1" noMove="1" noResize="1" noEditPoints="1" noAdjustHandles="1" noChangeArrowheads="1" noChangeShapeType="1"/>
          </p:cNvSpPr>
          <p:nvPr>
            <p:ph type="title"/>
          </p:nvPr>
        </p:nvSpPr>
        <p:spPr>
          <a:xfrm>
            <a:off x="838200" y="365125"/>
            <a:ext cx="10515600" cy="1325563"/>
          </a:xfrm>
        </p:spPr>
        <p:txBody>
          <a:bodyPr/>
          <a:lstStyle/>
          <a:p>
            <a:pPr algn="ctr"/>
            <a:r>
              <a:rPr lang="en-US" b="1" spc="300">
                <a:solidFill>
                  <a:schemeClr val="bg1"/>
                </a:solidFill>
              </a:rPr>
              <a:t>VISUALIZATION</a:t>
            </a:r>
          </a:p>
        </p:txBody>
      </p:sp>
      <p:sp>
        <p:nvSpPr>
          <p:cNvPr id="4" name="TextBox 3">
            <a:extLst>
              <a:ext uri="{FF2B5EF4-FFF2-40B4-BE49-F238E27FC236}">
                <a16:creationId xmlns:a16="http://schemas.microsoft.com/office/drawing/2014/main" id="{A50B0DD2-B460-6DFD-E83F-D9A7C6D9F861}"/>
              </a:ext>
            </a:extLst>
          </p:cNvPr>
          <p:cNvSpPr txBox="1"/>
          <p:nvPr/>
        </p:nvSpPr>
        <p:spPr>
          <a:xfrm>
            <a:off x="10379162" y="6190723"/>
            <a:ext cx="1509186" cy="400110"/>
          </a:xfrm>
          <a:prstGeom prst="rect">
            <a:avLst/>
          </a:prstGeom>
          <a:noFill/>
        </p:spPr>
        <p:txBody>
          <a:bodyPr wrap="square" rtlCol="0">
            <a:spAutoFit/>
          </a:bodyPr>
          <a:lstStyle/>
          <a:p>
            <a:pPr algn="r"/>
            <a:r>
              <a:rPr lang="en-US" sz="2000">
                <a:solidFill>
                  <a:schemeClr val="bg1"/>
                </a:solidFill>
              </a:rPr>
              <a:t>Neha </a:t>
            </a:r>
          </a:p>
        </p:txBody>
      </p:sp>
      <p:pic>
        <p:nvPicPr>
          <p:cNvPr id="5" name="Picture 4" descr="A blue and black graphic on a black background&#10;&#10;Description automatically generated">
            <a:hlinkClick r:id="rId5" action="ppaction://hlinksldjump"/>
            <a:extLst>
              <a:ext uri="{FF2B5EF4-FFF2-40B4-BE49-F238E27FC236}">
                <a16:creationId xmlns:a16="http://schemas.microsoft.com/office/drawing/2014/main" id="{CB67D9B9-342B-89E7-FD66-5908F0FBC0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76555" y="570706"/>
            <a:ext cx="914400" cy="914400"/>
          </a:xfrm>
          <a:prstGeom prst="rect">
            <a:avLst/>
          </a:prstGeom>
        </p:spPr>
      </p:pic>
      <p:pic>
        <p:nvPicPr>
          <p:cNvPr id="7" name="NPS_vis">
            <a:hlinkClick r:id="" action="ppaction://media"/>
            <a:extLst>
              <a:ext uri="{FF2B5EF4-FFF2-40B4-BE49-F238E27FC236}">
                <a16:creationId xmlns:a16="http://schemas.microsoft.com/office/drawing/2014/main" id="{DBE10B49-84B4-79BF-0756-DD8F82F4EDCD}"/>
              </a:ext>
            </a:extLst>
          </p:cNvPr>
          <p:cNvPicPr>
            <a:picLocks noChangeAspect="1"/>
          </p:cNvPicPr>
          <p:nvPr>
            <a:videoFile r:link="rId1"/>
            <p:extLst>
              <p:ext uri="{DAA4B4D4-6D71-4841-9C94-3DE7FCFB9230}">
                <p14:media xmlns:p14="http://schemas.microsoft.com/office/powerpoint/2010/main" r:embed="rId2">
                  <p14:trim end="5518.4"/>
                </p14:media>
              </p:ext>
            </p:extLst>
          </p:nvPr>
        </p:nvPicPr>
        <p:blipFill>
          <a:blip r:embed="rId7"/>
          <a:stretch>
            <a:fillRect/>
          </a:stretch>
        </p:blipFill>
        <p:spPr>
          <a:xfrm>
            <a:off x="986444" y="1404634"/>
            <a:ext cx="10219112" cy="5028452"/>
          </a:xfrm>
          <a:prstGeom prst="rect">
            <a:avLst/>
          </a:prstGeom>
        </p:spPr>
      </p:pic>
      <p:grpSp>
        <p:nvGrpSpPr>
          <p:cNvPr id="14" name="Group 13">
            <a:extLst>
              <a:ext uri="{FF2B5EF4-FFF2-40B4-BE49-F238E27FC236}">
                <a16:creationId xmlns:a16="http://schemas.microsoft.com/office/drawing/2014/main" id="{E8A4B20B-FBDF-3BC1-46F7-CA3111D501C3}"/>
              </a:ext>
            </a:extLst>
          </p:cNvPr>
          <p:cNvGrpSpPr/>
          <p:nvPr/>
        </p:nvGrpSpPr>
        <p:grpSpPr>
          <a:xfrm>
            <a:off x="0" y="0"/>
            <a:ext cx="1938020" cy="570706"/>
            <a:chOff x="0" y="0"/>
            <a:chExt cx="1938020" cy="570706"/>
          </a:xfrm>
        </p:grpSpPr>
        <p:sp>
          <p:nvSpPr>
            <p:cNvPr id="11" name="Rectangle 10">
              <a:extLst>
                <a:ext uri="{FF2B5EF4-FFF2-40B4-BE49-F238E27FC236}">
                  <a16:creationId xmlns:a16="http://schemas.microsoft.com/office/drawing/2014/main" id="{3F6E7C71-A63C-CC3B-E381-853C133DF097}"/>
                </a:ext>
              </a:extLst>
            </p:cNvPr>
            <p:cNvSpPr/>
            <p:nvPr/>
          </p:nvSpPr>
          <p:spPr>
            <a:xfrm>
              <a:off x="0" y="0"/>
              <a:ext cx="1524000" cy="570706"/>
            </a:xfrm>
            <a:prstGeom prst="rect">
              <a:avLst/>
            </a:prstGeom>
            <a:solidFill>
              <a:srgbClr val="0129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 up of a logo&#10;&#10;Description automatically generated">
              <a:extLst>
                <a:ext uri="{FF2B5EF4-FFF2-40B4-BE49-F238E27FC236}">
                  <a16:creationId xmlns:a16="http://schemas.microsoft.com/office/drawing/2014/main" id="{D2DFA2B3-B25E-5952-DB9D-107E9E3B2CB6}"/>
                </a:ext>
              </a:extLst>
            </p:cNvPr>
            <p:cNvPicPr>
              <a:picLocks noChangeAspect="1"/>
            </p:cNvPicPr>
            <p:nvPr/>
          </p:nvPicPr>
          <p:blipFill rotWithShape="1">
            <a:blip r:embed="rId8">
              <a:extLst>
                <a:ext uri="{28A0092B-C50C-407E-A947-70E740481C1C}">
                  <a14:useLocalDpi xmlns:a14="http://schemas.microsoft.com/office/drawing/2010/main" val="0"/>
                </a:ext>
              </a:extLst>
            </a:blip>
            <a:srcRect l="1" t="1" r="59476" b="-14727"/>
            <a:stretch/>
          </p:blipFill>
          <p:spPr>
            <a:xfrm>
              <a:off x="79695" y="77431"/>
              <a:ext cx="521350" cy="493275"/>
            </a:xfrm>
            <a:prstGeom prst="rect">
              <a:avLst/>
            </a:prstGeom>
          </p:spPr>
        </p:pic>
        <p:cxnSp>
          <p:nvCxnSpPr>
            <p:cNvPr id="13" name="Straight Connector 12">
              <a:extLst>
                <a:ext uri="{FF2B5EF4-FFF2-40B4-BE49-F238E27FC236}">
                  <a16:creationId xmlns:a16="http://schemas.microsoft.com/office/drawing/2014/main" id="{59D01ECF-D4ED-ACA4-EBA6-52D1A366C8D5}"/>
                </a:ext>
              </a:extLst>
            </p:cNvPr>
            <p:cNvCxnSpPr/>
            <p:nvPr/>
          </p:nvCxnSpPr>
          <p:spPr>
            <a:xfrm>
              <a:off x="581660" y="216326"/>
              <a:ext cx="1356360" cy="0"/>
            </a:xfrm>
            <a:prstGeom prst="line">
              <a:avLst/>
            </a:prstGeom>
            <a:ln w="38100">
              <a:solidFill>
                <a:srgbClr val="609CBC"/>
              </a:solidFill>
            </a:ln>
          </p:spPr>
          <p:style>
            <a:lnRef idx="2">
              <a:schemeClr val="accent1"/>
            </a:lnRef>
            <a:fillRef idx="0">
              <a:schemeClr val="accent1"/>
            </a:fillRef>
            <a:effectRef idx="1">
              <a:schemeClr val="accent1"/>
            </a:effectRef>
            <a:fontRef idx="minor">
              <a:schemeClr val="tx1"/>
            </a:fontRef>
          </p:style>
        </p:cxnSp>
      </p:grpSp>
      <p:sp>
        <p:nvSpPr>
          <p:cNvPr id="16" name="Slide Number Placeholder 15">
            <a:extLst>
              <a:ext uri="{FF2B5EF4-FFF2-40B4-BE49-F238E27FC236}">
                <a16:creationId xmlns:a16="http://schemas.microsoft.com/office/drawing/2014/main" id="{90BE7B4B-6F72-E1AD-CB9A-D3BCD5D9984E}"/>
              </a:ext>
            </a:extLst>
          </p:cNvPr>
          <p:cNvSpPr>
            <a:spLocks noGrp="1"/>
          </p:cNvSpPr>
          <p:nvPr>
            <p:ph type="sldNum" sz="quarter" idx="12"/>
          </p:nvPr>
        </p:nvSpPr>
        <p:spPr/>
        <p:txBody>
          <a:bodyPr/>
          <a:lstStyle/>
          <a:p>
            <a:fld id="{6216B869-CB53-4AE5-AA3F-CD0CE7E35565}" type="slidenum">
              <a:rPr lang="en-US" smtClean="0"/>
              <a:t>21</a:t>
            </a:fld>
            <a:endParaRPr lang="en-US"/>
          </a:p>
        </p:txBody>
      </p:sp>
    </p:spTree>
    <p:extLst>
      <p:ext uri="{BB962C8B-B14F-4D97-AF65-F5344CB8AC3E}">
        <p14:creationId xmlns:p14="http://schemas.microsoft.com/office/powerpoint/2010/main" val="2956547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8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20000" mute="1">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12940"/>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6F6E6E5-91D0-64FB-BCB0-B7748AF33BFE}"/>
              </a:ext>
            </a:extLst>
          </p:cNvPr>
          <p:cNvSpPr>
            <a:spLocks noGrp="1"/>
          </p:cNvSpPr>
          <p:nvPr>
            <p:ph type="title"/>
          </p:nvPr>
        </p:nvSpPr>
        <p:spPr>
          <a:xfrm>
            <a:off x="838200" y="365125"/>
            <a:ext cx="10515600" cy="1325563"/>
          </a:xfrm>
        </p:spPr>
        <p:txBody>
          <a:bodyPr/>
          <a:lstStyle/>
          <a:p>
            <a:pPr algn="ctr"/>
            <a:r>
              <a:rPr lang="en-US" b="1" spc="300">
                <a:solidFill>
                  <a:schemeClr val="bg1"/>
                </a:solidFill>
              </a:rPr>
              <a:t>VISUALIZATION</a:t>
            </a:r>
          </a:p>
        </p:txBody>
      </p:sp>
      <p:sp>
        <p:nvSpPr>
          <p:cNvPr id="4" name="TextBox 3">
            <a:extLst>
              <a:ext uri="{FF2B5EF4-FFF2-40B4-BE49-F238E27FC236}">
                <a16:creationId xmlns:a16="http://schemas.microsoft.com/office/drawing/2014/main" id="{A50B0DD2-B460-6DFD-E83F-D9A7C6D9F861}"/>
              </a:ext>
            </a:extLst>
          </p:cNvPr>
          <p:cNvSpPr txBox="1"/>
          <p:nvPr/>
        </p:nvSpPr>
        <p:spPr>
          <a:xfrm>
            <a:off x="10379162" y="6190723"/>
            <a:ext cx="1509186" cy="400110"/>
          </a:xfrm>
          <a:prstGeom prst="rect">
            <a:avLst/>
          </a:prstGeom>
          <a:noFill/>
        </p:spPr>
        <p:txBody>
          <a:bodyPr wrap="square" rtlCol="0">
            <a:spAutoFit/>
          </a:bodyPr>
          <a:lstStyle/>
          <a:p>
            <a:pPr algn="r"/>
            <a:r>
              <a:rPr lang="en-US" sz="2000">
                <a:solidFill>
                  <a:schemeClr val="bg1"/>
                </a:solidFill>
              </a:rPr>
              <a:t>Neha </a:t>
            </a:r>
          </a:p>
        </p:txBody>
      </p:sp>
      <p:pic>
        <p:nvPicPr>
          <p:cNvPr id="5" name="Picture 4" descr="A blue and black graphic on a black background&#10;&#10;Description automatically generated">
            <a:hlinkClick r:id="rId4" action="ppaction://hlinksldjump"/>
            <a:extLst>
              <a:ext uri="{FF2B5EF4-FFF2-40B4-BE49-F238E27FC236}">
                <a16:creationId xmlns:a16="http://schemas.microsoft.com/office/drawing/2014/main" id="{CB67D9B9-342B-89E7-FD66-5908F0FBC0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76555" y="570706"/>
            <a:ext cx="914400" cy="914400"/>
          </a:xfrm>
          <a:prstGeom prst="rect">
            <a:avLst/>
          </a:prstGeom>
        </p:spPr>
      </p:pic>
      <p:pic>
        <p:nvPicPr>
          <p:cNvPr id="2" name="NPS based on parameter">
            <a:hlinkClick r:id="" action="ppaction://media"/>
            <a:extLst>
              <a:ext uri="{FF2B5EF4-FFF2-40B4-BE49-F238E27FC236}">
                <a16:creationId xmlns:a16="http://schemas.microsoft.com/office/drawing/2014/main" id="{F4D2186D-935F-EF22-EC09-A9CC9F70316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85463" y="1407131"/>
            <a:ext cx="10021074" cy="4983647"/>
          </a:xfrm>
          <a:prstGeom prst="rect">
            <a:avLst/>
          </a:prstGeom>
        </p:spPr>
      </p:pic>
      <p:grpSp>
        <p:nvGrpSpPr>
          <p:cNvPr id="6" name="Group 5">
            <a:extLst>
              <a:ext uri="{FF2B5EF4-FFF2-40B4-BE49-F238E27FC236}">
                <a16:creationId xmlns:a16="http://schemas.microsoft.com/office/drawing/2014/main" id="{1B6C239A-A619-9D0F-65C1-2B5B168CF4D6}"/>
              </a:ext>
            </a:extLst>
          </p:cNvPr>
          <p:cNvGrpSpPr/>
          <p:nvPr/>
        </p:nvGrpSpPr>
        <p:grpSpPr>
          <a:xfrm>
            <a:off x="0" y="0"/>
            <a:ext cx="1938020" cy="570706"/>
            <a:chOff x="0" y="0"/>
            <a:chExt cx="1938020" cy="570706"/>
          </a:xfrm>
        </p:grpSpPr>
        <p:sp>
          <p:nvSpPr>
            <p:cNvPr id="7" name="Rectangle 6">
              <a:extLst>
                <a:ext uri="{FF2B5EF4-FFF2-40B4-BE49-F238E27FC236}">
                  <a16:creationId xmlns:a16="http://schemas.microsoft.com/office/drawing/2014/main" id="{E7BB6F2C-0FB5-9D31-2B3D-6340DE052A17}"/>
                </a:ext>
              </a:extLst>
            </p:cNvPr>
            <p:cNvSpPr/>
            <p:nvPr/>
          </p:nvSpPr>
          <p:spPr>
            <a:xfrm>
              <a:off x="0" y="0"/>
              <a:ext cx="1524000" cy="570706"/>
            </a:xfrm>
            <a:prstGeom prst="rect">
              <a:avLst/>
            </a:prstGeom>
            <a:solidFill>
              <a:srgbClr val="0129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 up of a logo&#10;&#10;Description automatically generated">
              <a:extLst>
                <a:ext uri="{FF2B5EF4-FFF2-40B4-BE49-F238E27FC236}">
                  <a16:creationId xmlns:a16="http://schemas.microsoft.com/office/drawing/2014/main" id="{442403D6-5DCB-5035-2B20-92883A30F37E}"/>
                </a:ext>
              </a:extLst>
            </p:cNvPr>
            <p:cNvPicPr>
              <a:picLocks noChangeAspect="1"/>
            </p:cNvPicPr>
            <p:nvPr/>
          </p:nvPicPr>
          <p:blipFill rotWithShape="1">
            <a:blip r:embed="rId7">
              <a:extLst>
                <a:ext uri="{28A0092B-C50C-407E-A947-70E740481C1C}">
                  <a14:useLocalDpi xmlns:a14="http://schemas.microsoft.com/office/drawing/2010/main" val="0"/>
                </a:ext>
              </a:extLst>
            </a:blip>
            <a:srcRect l="1" t="1" r="59476" b="-14727"/>
            <a:stretch/>
          </p:blipFill>
          <p:spPr>
            <a:xfrm>
              <a:off x="79695" y="77431"/>
              <a:ext cx="521350" cy="493275"/>
            </a:xfrm>
            <a:prstGeom prst="rect">
              <a:avLst/>
            </a:prstGeom>
          </p:spPr>
        </p:pic>
        <p:cxnSp>
          <p:nvCxnSpPr>
            <p:cNvPr id="9" name="Straight Connector 8">
              <a:extLst>
                <a:ext uri="{FF2B5EF4-FFF2-40B4-BE49-F238E27FC236}">
                  <a16:creationId xmlns:a16="http://schemas.microsoft.com/office/drawing/2014/main" id="{E95C56CD-BDCA-B741-6F73-FF237BE60194}"/>
                </a:ext>
              </a:extLst>
            </p:cNvPr>
            <p:cNvCxnSpPr/>
            <p:nvPr/>
          </p:nvCxnSpPr>
          <p:spPr>
            <a:xfrm>
              <a:off x="581660" y="216326"/>
              <a:ext cx="1356360" cy="0"/>
            </a:xfrm>
            <a:prstGeom prst="line">
              <a:avLst/>
            </a:prstGeom>
            <a:ln w="38100">
              <a:solidFill>
                <a:srgbClr val="609CBC"/>
              </a:solidFill>
            </a:ln>
          </p:spPr>
          <p:style>
            <a:lnRef idx="2">
              <a:schemeClr val="accent1"/>
            </a:lnRef>
            <a:fillRef idx="0">
              <a:schemeClr val="accent1"/>
            </a:fillRef>
            <a:effectRef idx="1">
              <a:schemeClr val="accent1"/>
            </a:effectRef>
            <a:fontRef idx="minor">
              <a:schemeClr val="tx1"/>
            </a:fontRef>
          </p:style>
        </p:cxnSp>
      </p:grpSp>
      <p:sp>
        <p:nvSpPr>
          <p:cNvPr id="11" name="Slide Number Placeholder 10">
            <a:extLst>
              <a:ext uri="{FF2B5EF4-FFF2-40B4-BE49-F238E27FC236}">
                <a16:creationId xmlns:a16="http://schemas.microsoft.com/office/drawing/2014/main" id="{295EC5A8-5791-1647-DBAC-1C24AB505F4B}"/>
              </a:ext>
            </a:extLst>
          </p:cNvPr>
          <p:cNvSpPr>
            <a:spLocks noGrp="1"/>
          </p:cNvSpPr>
          <p:nvPr>
            <p:ph type="sldNum" sz="quarter" idx="12"/>
          </p:nvPr>
        </p:nvSpPr>
        <p:spPr/>
        <p:txBody>
          <a:bodyPr/>
          <a:lstStyle/>
          <a:p>
            <a:fld id="{6216B869-CB53-4AE5-AA3F-CD0CE7E35565}" type="slidenum">
              <a:rPr lang="en-US" smtClean="0"/>
              <a:t>22</a:t>
            </a:fld>
            <a:endParaRPr lang="en-US"/>
          </a:p>
        </p:txBody>
      </p:sp>
    </p:spTree>
    <p:extLst>
      <p:ext uri="{BB962C8B-B14F-4D97-AF65-F5344CB8AC3E}">
        <p14:creationId xmlns:p14="http://schemas.microsoft.com/office/powerpoint/2010/main" val="4143052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3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12940"/>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6F6E6E5-91D0-64FB-BCB0-B7748AF33BFE}"/>
              </a:ext>
            </a:extLst>
          </p:cNvPr>
          <p:cNvSpPr>
            <a:spLocks noGrp="1"/>
          </p:cNvSpPr>
          <p:nvPr>
            <p:ph type="title"/>
          </p:nvPr>
        </p:nvSpPr>
        <p:spPr>
          <a:xfrm>
            <a:off x="838200" y="365125"/>
            <a:ext cx="10515600" cy="1325563"/>
          </a:xfrm>
        </p:spPr>
        <p:txBody>
          <a:bodyPr/>
          <a:lstStyle/>
          <a:p>
            <a:pPr algn="ctr"/>
            <a:r>
              <a:rPr lang="en-US" b="1" spc="300">
                <a:solidFill>
                  <a:schemeClr val="bg1"/>
                </a:solidFill>
              </a:rPr>
              <a:t>VISUALIZATION</a:t>
            </a:r>
          </a:p>
        </p:txBody>
      </p:sp>
      <p:sp>
        <p:nvSpPr>
          <p:cNvPr id="4" name="TextBox 3">
            <a:extLst>
              <a:ext uri="{FF2B5EF4-FFF2-40B4-BE49-F238E27FC236}">
                <a16:creationId xmlns:a16="http://schemas.microsoft.com/office/drawing/2014/main" id="{A50B0DD2-B460-6DFD-E83F-D9A7C6D9F861}"/>
              </a:ext>
            </a:extLst>
          </p:cNvPr>
          <p:cNvSpPr txBox="1"/>
          <p:nvPr/>
        </p:nvSpPr>
        <p:spPr>
          <a:xfrm>
            <a:off x="10379162" y="6190723"/>
            <a:ext cx="1509186" cy="400110"/>
          </a:xfrm>
          <a:prstGeom prst="rect">
            <a:avLst/>
          </a:prstGeom>
          <a:noFill/>
        </p:spPr>
        <p:txBody>
          <a:bodyPr wrap="square" rtlCol="0">
            <a:spAutoFit/>
          </a:bodyPr>
          <a:lstStyle/>
          <a:p>
            <a:pPr algn="r"/>
            <a:r>
              <a:rPr lang="en-US" sz="2000">
                <a:solidFill>
                  <a:schemeClr val="bg1"/>
                </a:solidFill>
              </a:rPr>
              <a:t>Neha </a:t>
            </a:r>
          </a:p>
        </p:txBody>
      </p:sp>
      <p:pic>
        <p:nvPicPr>
          <p:cNvPr id="5" name="Picture 4" descr="A blue and black graphic on a black background&#10;&#10;Description automatically generated">
            <a:hlinkClick r:id="rId4" action="ppaction://hlinksldjump"/>
            <a:extLst>
              <a:ext uri="{FF2B5EF4-FFF2-40B4-BE49-F238E27FC236}">
                <a16:creationId xmlns:a16="http://schemas.microsoft.com/office/drawing/2014/main" id="{CB67D9B9-342B-89E7-FD66-5908F0FBC0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76555" y="570706"/>
            <a:ext cx="914400" cy="914400"/>
          </a:xfrm>
          <a:prstGeom prst="rect">
            <a:avLst/>
          </a:prstGeom>
        </p:spPr>
      </p:pic>
      <p:pic>
        <p:nvPicPr>
          <p:cNvPr id="6" name="Airlines Performance">
            <a:hlinkClick r:id="" action="ppaction://media"/>
            <a:extLst>
              <a:ext uri="{FF2B5EF4-FFF2-40B4-BE49-F238E27FC236}">
                <a16:creationId xmlns:a16="http://schemas.microsoft.com/office/drawing/2014/main" id="{BD7F7B25-262A-7F53-D12C-90A7F1DACFDC}"/>
              </a:ext>
            </a:extLst>
          </p:cNvPr>
          <p:cNvPicPr>
            <a:picLocks noChangeAspect="1"/>
          </p:cNvPicPr>
          <p:nvPr>
            <a:videoFile r:link="rId1"/>
            <p:extLst>
              <p:ext uri="{DAA4B4D4-6D71-4841-9C94-3DE7FCFB9230}">
                <p14:media xmlns:p14="http://schemas.microsoft.com/office/powerpoint/2010/main" r:embed="rId2">
                  <p14:trim end="11008.1473"/>
                </p14:media>
              </p:ext>
            </p:extLst>
          </p:nvPr>
        </p:nvPicPr>
        <p:blipFill>
          <a:blip r:embed="rId6"/>
          <a:stretch>
            <a:fillRect/>
          </a:stretch>
        </p:blipFill>
        <p:spPr>
          <a:xfrm>
            <a:off x="1814663" y="1303708"/>
            <a:ext cx="8562674" cy="5244637"/>
          </a:xfrm>
          <a:prstGeom prst="rect">
            <a:avLst/>
          </a:prstGeom>
        </p:spPr>
      </p:pic>
      <p:grpSp>
        <p:nvGrpSpPr>
          <p:cNvPr id="2" name="Group 1">
            <a:extLst>
              <a:ext uri="{FF2B5EF4-FFF2-40B4-BE49-F238E27FC236}">
                <a16:creationId xmlns:a16="http://schemas.microsoft.com/office/drawing/2014/main" id="{AA3BAB8C-53B7-D57B-6679-58306D3D2B39}"/>
              </a:ext>
            </a:extLst>
          </p:cNvPr>
          <p:cNvGrpSpPr/>
          <p:nvPr/>
        </p:nvGrpSpPr>
        <p:grpSpPr>
          <a:xfrm>
            <a:off x="0" y="0"/>
            <a:ext cx="1938020" cy="570706"/>
            <a:chOff x="0" y="0"/>
            <a:chExt cx="1938020" cy="570706"/>
          </a:xfrm>
        </p:grpSpPr>
        <p:sp>
          <p:nvSpPr>
            <p:cNvPr id="7" name="Rectangle 6">
              <a:extLst>
                <a:ext uri="{FF2B5EF4-FFF2-40B4-BE49-F238E27FC236}">
                  <a16:creationId xmlns:a16="http://schemas.microsoft.com/office/drawing/2014/main" id="{F903205F-4CF2-2E2E-1403-D42FF2361557}"/>
                </a:ext>
              </a:extLst>
            </p:cNvPr>
            <p:cNvSpPr/>
            <p:nvPr/>
          </p:nvSpPr>
          <p:spPr>
            <a:xfrm>
              <a:off x="0" y="0"/>
              <a:ext cx="1524000" cy="570706"/>
            </a:xfrm>
            <a:prstGeom prst="rect">
              <a:avLst/>
            </a:prstGeom>
            <a:solidFill>
              <a:srgbClr val="0129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 up of a logo&#10;&#10;Description automatically generated">
              <a:extLst>
                <a:ext uri="{FF2B5EF4-FFF2-40B4-BE49-F238E27FC236}">
                  <a16:creationId xmlns:a16="http://schemas.microsoft.com/office/drawing/2014/main" id="{676F1649-1867-22D3-C34C-3B5BFEC557B4}"/>
                </a:ext>
              </a:extLst>
            </p:cNvPr>
            <p:cNvPicPr>
              <a:picLocks noChangeAspect="1"/>
            </p:cNvPicPr>
            <p:nvPr/>
          </p:nvPicPr>
          <p:blipFill rotWithShape="1">
            <a:blip r:embed="rId7">
              <a:extLst>
                <a:ext uri="{28A0092B-C50C-407E-A947-70E740481C1C}">
                  <a14:useLocalDpi xmlns:a14="http://schemas.microsoft.com/office/drawing/2010/main" val="0"/>
                </a:ext>
              </a:extLst>
            </a:blip>
            <a:srcRect l="1" t="1" r="59476" b="-14727"/>
            <a:stretch/>
          </p:blipFill>
          <p:spPr>
            <a:xfrm>
              <a:off x="79695" y="77431"/>
              <a:ext cx="521350" cy="493275"/>
            </a:xfrm>
            <a:prstGeom prst="rect">
              <a:avLst/>
            </a:prstGeom>
          </p:spPr>
        </p:pic>
        <p:cxnSp>
          <p:nvCxnSpPr>
            <p:cNvPr id="9" name="Straight Connector 8">
              <a:extLst>
                <a:ext uri="{FF2B5EF4-FFF2-40B4-BE49-F238E27FC236}">
                  <a16:creationId xmlns:a16="http://schemas.microsoft.com/office/drawing/2014/main" id="{71B68673-3197-6D52-5893-930C97CE0803}"/>
                </a:ext>
              </a:extLst>
            </p:cNvPr>
            <p:cNvCxnSpPr/>
            <p:nvPr/>
          </p:nvCxnSpPr>
          <p:spPr>
            <a:xfrm>
              <a:off x="581660" y="216326"/>
              <a:ext cx="1356360" cy="0"/>
            </a:xfrm>
            <a:prstGeom prst="line">
              <a:avLst/>
            </a:prstGeom>
            <a:ln w="38100">
              <a:solidFill>
                <a:srgbClr val="609CBC"/>
              </a:solidFill>
            </a:ln>
          </p:spPr>
          <p:style>
            <a:lnRef idx="2">
              <a:schemeClr val="accent1"/>
            </a:lnRef>
            <a:fillRef idx="0">
              <a:schemeClr val="accent1"/>
            </a:fillRef>
            <a:effectRef idx="1">
              <a:schemeClr val="accent1"/>
            </a:effectRef>
            <a:fontRef idx="minor">
              <a:schemeClr val="tx1"/>
            </a:fontRef>
          </p:style>
        </p:cxnSp>
      </p:grpSp>
      <p:sp>
        <p:nvSpPr>
          <p:cNvPr id="11" name="Slide Number Placeholder 10">
            <a:extLst>
              <a:ext uri="{FF2B5EF4-FFF2-40B4-BE49-F238E27FC236}">
                <a16:creationId xmlns:a16="http://schemas.microsoft.com/office/drawing/2014/main" id="{792F0F2B-1BEB-0BAA-3128-99E0C3403F27}"/>
              </a:ext>
            </a:extLst>
          </p:cNvPr>
          <p:cNvSpPr>
            <a:spLocks noGrp="1"/>
          </p:cNvSpPr>
          <p:nvPr>
            <p:ph type="sldNum" sz="quarter" idx="12"/>
          </p:nvPr>
        </p:nvSpPr>
        <p:spPr/>
        <p:txBody>
          <a:bodyPr/>
          <a:lstStyle/>
          <a:p>
            <a:fld id="{6216B869-CB53-4AE5-AA3F-CD0CE7E35565}" type="slidenum">
              <a:rPr lang="en-US" smtClean="0"/>
              <a:t>23</a:t>
            </a:fld>
            <a:endParaRPr lang="en-US"/>
          </a:p>
        </p:txBody>
      </p:sp>
    </p:spTree>
    <p:extLst>
      <p:ext uri="{BB962C8B-B14F-4D97-AF65-F5344CB8AC3E}">
        <p14:creationId xmlns:p14="http://schemas.microsoft.com/office/powerpoint/2010/main" val="355808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18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0B0DD2-B460-6DFD-E83F-D9A7C6D9F861}"/>
              </a:ext>
            </a:extLst>
          </p:cNvPr>
          <p:cNvSpPr txBox="1"/>
          <p:nvPr/>
        </p:nvSpPr>
        <p:spPr>
          <a:xfrm>
            <a:off x="10379162" y="6190723"/>
            <a:ext cx="1509186" cy="400110"/>
          </a:xfrm>
          <a:prstGeom prst="rect">
            <a:avLst/>
          </a:prstGeom>
          <a:noFill/>
        </p:spPr>
        <p:txBody>
          <a:bodyPr wrap="square" rtlCol="0">
            <a:spAutoFit/>
          </a:bodyPr>
          <a:lstStyle/>
          <a:p>
            <a:pPr algn="r"/>
            <a:r>
              <a:rPr lang="en-US" sz="2000">
                <a:solidFill>
                  <a:schemeClr val="bg1"/>
                </a:solidFill>
              </a:rPr>
              <a:t>Neha </a:t>
            </a:r>
          </a:p>
        </p:txBody>
      </p:sp>
      <p:pic>
        <p:nvPicPr>
          <p:cNvPr id="5" name="Picture 4" descr="A blue and black graphic on a black background&#10;&#10;Description automatically generated">
            <a:hlinkClick r:id="rId3" action="ppaction://hlinksldjump"/>
            <a:extLst>
              <a:ext uri="{FF2B5EF4-FFF2-40B4-BE49-F238E27FC236}">
                <a16:creationId xmlns:a16="http://schemas.microsoft.com/office/drawing/2014/main" id="{CB67D9B9-342B-89E7-FD66-5908F0FBC0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76555" y="570706"/>
            <a:ext cx="914400" cy="914400"/>
          </a:xfrm>
          <a:prstGeom prst="rect">
            <a:avLst/>
          </a:prstGeom>
        </p:spPr>
      </p:pic>
      <p:sp>
        <p:nvSpPr>
          <p:cNvPr id="9" name="Rectangle 8">
            <a:extLst>
              <a:ext uri="{FF2B5EF4-FFF2-40B4-BE49-F238E27FC236}">
                <a16:creationId xmlns:a16="http://schemas.microsoft.com/office/drawing/2014/main" id="{69E41BF0-23A1-F603-B60E-B9B4B9B8FC96}"/>
              </a:ext>
            </a:extLst>
          </p:cNvPr>
          <p:cNvSpPr/>
          <p:nvPr/>
        </p:nvSpPr>
        <p:spPr>
          <a:xfrm>
            <a:off x="0" y="0"/>
            <a:ext cx="1524000" cy="5565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lose up of a logo&#10;&#10;Description automatically generated">
            <a:extLst>
              <a:ext uri="{FF2B5EF4-FFF2-40B4-BE49-F238E27FC236}">
                <a16:creationId xmlns:a16="http://schemas.microsoft.com/office/drawing/2014/main" id="{B01112AF-3A9B-0038-55E5-B3CAA6717D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730" y="63316"/>
            <a:ext cx="1286540" cy="429958"/>
          </a:xfrm>
          <a:prstGeom prst="rect">
            <a:avLst/>
          </a:prstGeom>
        </p:spPr>
      </p:pic>
      <p:sp>
        <p:nvSpPr>
          <p:cNvPr id="15" name="TextBox 14">
            <a:extLst>
              <a:ext uri="{FF2B5EF4-FFF2-40B4-BE49-F238E27FC236}">
                <a16:creationId xmlns:a16="http://schemas.microsoft.com/office/drawing/2014/main" id="{85BE5832-7C4B-32C4-C8CC-7A7F2C240363}"/>
              </a:ext>
            </a:extLst>
          </p:cNvPr>
          <p:cNvSpPr txBox="1"/>
          <p:nvPr/>
        </p:nvSpPr>
        <p:spPr>
          <a:xfrm>
            <a:off x="2084070" y="778206"/>
            <a:ext cx="8023860" cy="1785104"/>
          </a:xfrm>
          <a:prstGeom prst="rect">
            <a:avLst/>
          </a:prstGeom>
          <a:noFill/>
        </p:spPr>
        <p:txBody>
          <a:bodyPr wrap="square" rtlCol="0">
            <a:spAutoFit/>
          </a:bodyPr>
          <a:lstStyle/>
          <a:p>
            <a:pPr algn="ctr"/>
            <a:r>
              <a:rPr lang="en-US" sz="6600" b="1">
                <a:solidFill>
                  <a:srgbClr val="609CBC"/>
                </a:solidFill>
              </a:rPr>
              <a:t>TRACK MY FLIGHT</a:t>
            </a:r>
          </a:p>
          <a:p>
            <a:pPr algn="ctr"/>
            <a:r>
              <a:rPr lang="en-US" sz="4400" b="1">
                <a:solidFill>
                  <a:srgbClr val="609CBC"/>
                </a:solidFill>
              </a:rPr>
              <a:t>LIVE DEMONSTRATION</a:t>
            </a:r>
          </a:p>
        </p:txBody>
      </p:sp>
      <p:pic>
        <p:nvPicPr>
          <p:cNvPr id="22" name="Picture 21" descr="A screenshot of a flight board&#10;&#10;Description automatically generated">
            <a:extLst>
              <a:ext uri="{FF2B5EF4-FFF2-40B4-BE49-F238E27FC236}">
                <a16:creationId xmlns:a16="http://schemas.microsoft.com/office/drawing/2014/main" id="{9F00FA39-B2F8-5259-C1F1-B3E570A098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38500" y="2860344"/>
            <a:ext cx="5715000" cy="3219450"/>
          </a:xfrm>
          <a:prstGeom prst="rect">
            <a:avLst/>
          </a:prstGeom>
        </p:spPr>
      </p:pic>
      <p:sp>
        <p:nvSpPr>
          <p:cNvPr id="26" name="Slide Number Placeholder 25">
            <a:extLst>
              <a:ext uri="{FF2B5EF4-FFF2-40B4-BE49-F238E27FC236}">
                <a16:creationId xmlns:a16="http://schemas.microsoft.com/office/drawing/2014/main" id="{1D09AA72-FC54-237B-06DB-0C0045E5B8EE}"/>
              </a:ext>
            </a:extLst>
          </p:cNvPr>
          <p:cNvSpPr>
            <a:spLocks noGrp="1"/>
          </p:cNvSpPr>
          <p:nvPr>
            <p:ph type="sldNum" sz="quarter" idx="12"/>
          </p:nvPr>
        </p:nvSpPr>
        <p:spPr/>
        <p:txBody>
          <a:bodyPr/>
          <a:lstStyle/>
          <a:p>
            <a:fld id="{6216B869-CB53-4AE5-AA3F-CD0CE7E35565}" type="slidenum">
              <a:rPr lang="en-US" smtClean="0"/>
              <a:t>24</a:t>
            </a:fld>
            <a:endParaRPr lang="en-US"/>
          </a:p>
        </p:txBody>
      </p:sp>
    </p:spTree>
    <p:extLst>
      <p:ext uri="{BB962C8B-B14F-4D97-AF65-F5344CB8AC3E}">
        <p14:creationId xmlns:p14="http://schemas.microsoft.com/office/powerpoint/2010/main" val="38674168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6FD2A-C9E7-9B2F-F2B5-2082E1473150}"/>
              </a:ext>
            </a:extLst>
          </p:cNvPr>
          <p:cNvSpPr>
            <a:spLocks noGrp="1"/>
          </p:cNvSpPr>
          <p:nvPr>
            <p:ph type="title"/>
          </p:nvPr>
        </p:nvSpPr>
        <p:spPr/>
        <p:txBody>
          <a:bodyPr/>
          <a:lstStyle/>
          <a:p>
            <a:pPr algn="ctr"/>
            <a:r>
              <a:rPr lang="en-US" spc="300"/>
              <a:t>BUSINESS IMPLICATIONS</a:t>
            </a:r>
          </a:p>
        </p:txBody>
      </p:sp>
      <p:sp>
        <p:nvSpPr>
          <p:cNvPr id="4" name="TextBox 3">
            <a:extLst>
              <a:ext uri="{FF2B5EF4-FFF2-40B4-BE49-F238E27FC236}">
                <a16:creationId xmlns:a16="http://schemas.microsoft.com/office/drawing/2014/main" id="{0C246622-14FA-B284-79CB-AF7B1763757A}"/>
              </a:ext>
            </a:extLst>
          </p:cNvPr>
          <p:cNvSpPr txBox="1"/>
          <p:nvPr/>
        </p:nvSpPr>
        <p:spPr>
          <a:xfrm>
            <a:off x="10379162" y="6190723"/>
            <a:ext cx="1509186" cy="400110"/>
          </a:xfrm>
          <a:prstGeom prst="rect">
            <a:avLst/>
          </a:prstGeom>
          <a:noFill/>
        </p:spPr>
        <p:txBody>
          <a:bodyPr wrap="square" rtlCol="0">
            <a:spAutoFit/>
          </a:bodyPr>
          <a:lstStyle/>
          <a:p>
            <a:pPr algn="r"/>
            <a:r>
              <a:rPr lang="en-US" sz="2000"/>
              <a:t>Kanika </a:t>
            </a:r>
          </a:p>
        </p:txBody>
      </p:sp>
      <p:pic>
        <p:nvPicPr>
          <p:cNvPr id="14" name="Picture 13">
            <a:hlinkClick r:id="rId2" action="ppaction://hlinksldjump"/>
            <a:extLst>
              <a:ext uri="{FF2B5EF4-FFF2-40B4-BE49-F238E27FC236}">
                <a16:creationId xmlns:a16="http://schemas.microsoft.com/office/drawing/2014/main" id="{9E5434DA-F450-64F0-CA16-6B420CC647C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676555" y="570706"/>
            <a:ext cx="914400" cy="914400"/>
          </a:xfrm>
          <a:prstGeom prst="rect">
            <a:avLst/>
          </a:prstGeom>
        </p:spPr>
      </p:pic>
      <p:graphicFrame>
        <p:nvGraphicFramePr>
          <p:cNvPr id="3" name="Diagram 2">
            <a:extLst>
              <a:ext uri="{FF2B5EF4-FFF2-40B4-BE49-F238E27FC236}">
                <a16:creationId xmlns:a16="http://schemas.microsoft.com/office/drawing/2014/main" id="{20BCF602-E3D8-F732-9595-1C358DD1297D}"/>
              </a:ext>
            </a:extLst>
          </p:cNvPr>
          <p:cNvGraphicFramePr/>
          <p:nvPr>
            <p:extLst>
              <p:ext uri="{D42A27DB-BD31-4B8C-83A1-F6EECF244321}">
                <p14:modId xmlns:p14="http://schemas.microsoft.com/office/powerpoint/2010/main" val="659431731"/>
              </p:ext>
            </p:extLst>
          </p:nvPr>
        </p:nvGraphicFramePr>
        <p:xfrm>
          <a:off x="1877960" y="1505205"/>
          <a:ext cx="8501202" cy="48911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Slide Number Placeholder 5">
            <a:extLst>
              <a:ext uri="{FF2B5EF4-FFF2-40B4-BE49-F238E27FC236}">
                <a16:creationId xmlns:a16="http://schemas.microsoft.com/office/drawing/2014/main" id="{F41A74A1-1250-E633-C751-6C92D6168DAC}"/>
              </a:ext>
            </a:extLst>
          </p:cNvPr>
          <p:cNvSpPr>
            <a:spLocks noGrp="1"/>
          </p:cNvSpPr>
          <p:nvPr>
            <p:ph type="sldNum" sz="quarter" idx="12"/>
          </p:nvPr>
        </p:nvSpPr>
        <p:spPr/>
        <p:txBody>
          <a:bodyPr/>
          <a:lstStyle/>
          <a:p>
            <a:fld id="{6216B869-CB53-4AE5-AA3F-CD0CE7E35565}" type="slidenum">
              <a:rPr lang="en-US" smtClean="0"/>
              <a:t>25</a:t>
            </a:fld>
            <a:endParaRPr lang="en-US"/>
          </a:p>
        </p:txBody>
      </p:sp>
    </p:spTree>
    <p:extLst>
      <p:ext uri="{BB962C8B-B14F-4D97-AF65-F5344CB8AC3E}">
        <p14:creationId xmlns:p14="http://schemas.microsoft.com/office/powerpoint/2010/main" val="333839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6F6E6E5-91D0-64FB-BCB0-B7748AF33BFE}"/>
              </a:ext>
            </a:extLst>
          </p:cNvPr>
          <p:cNvSpPr>
            <a:spLocks noGrp="1"/>
          </p:cNvSpPr>
          <p:nvPr>
            <p:ph type="title"/>
          </p:nvPr>
        </p:nvSpPr>
        <p:spPr>
          <a:xfrm>
            <a:off x="838200" y="365125"/>
            <a:ext cx="10515600" cy="1325563"/>
          </a:xfrm>
        </p:spPr>
        <p:txBody>
          <a:bodyPr/>
          <a:lstStyle/>
          <a:p>
            <a:pPr algn="ctr"/>
            <a:r>
              <a:rPr lang="en-US" spc="300"/>
              <a:t>TOOLS &amp; FRAMEWORKS USED</a:t>
            </a:r>
          </a:p>
        </p:txBody>
      </p:sp>
      <p:sp>
        <p:nvSpPr>
          <p:cNvPr id="5" name="TextBox 4">
            <a:extLst>
              <a:ext uri="{FF2B5EF4-FFF2-40B4-BE49-F238E27FC236}">
                <a16:creationId xmlns:a16="http://schemas.microsoft.com/office/drawing/2014/main" id="{060E7631-B74C-0BC4-2EC8-DC3C0B67BEE9}"/>
              </a:ext>
            </a:extLst>
          </p:cNvPr>
          <p:cNvSpPr txBox="1"/>
          <p:nvPr/>
        </p:nvSpPr>
        <p:spPr>
          <a:xfrm>
            <a:off x="10379162" y="6190723"/>
            <a:ext cx="1509186" cy="400110"/>
          </a:xfrm>
          <a:prstGeom prst="rect">
            <a:avLst/>
          </a:prstGeom>
          <a:noFill/>
        </p:spPr>
        <p:txBody>
          <a:bodyPr wrap="square" rtlCol="0">
            <a:spAutoFit/>
          </a:bodyPr>
          <a:lstStyle/>
          <a:p>
            <a:pPr algn="r"/>
            <a:r>
              <a:rPr lang="en-US" sz="2000"/>
              <a:t>Kanika </a:t>
            </a:r>
          </a:p>
        </p:txBody>
      </p:sp>
      <p:pic>
        <p:nvPicPr>
          <p:cNvPr id="2050" name="Picture 2" descr="Sql server - Free logo icons">
            <a:extLst>
              <a:ext uri="{FF2B5EF4-FFF2-40B4-BE49-F238E27FC236}">
                <a16:creationId xmlns:a16="http://schemas.microsoft.com/office/drawing/2014/main" id="{BBC40670-F4A3-AECF-0C50-B5769820BC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1206" y="3220038"/>
            <a:ext cx="1835912" cy="183591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QL Server Management Studio. In this article we are going to know… | by  Rohit Patil | Medium">
            <a:extLst>
              <a:ext uri="{FF2B5EF4-FFF2-40B4-BE49-F238E27FC236}">
                <a16:creationId xmlns:a16="http://schemas.microsoft.com/office/drawing/2014/main" id="{F4CD69AB-7F38-37FC-E658-C2385D9CCB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532" t="10039" r="8349" b="3781"/>
          <a:stretch/>
        </p:blipFill>
        <p:spPr bwMode="auto">
          <a:xfrm>
            <a:off x="838200" y="1600045"/>
            <a:ext cx="1668423" cy="187962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QL Server Stored Procedures: Boosting SSIS Performance">
            <a:extLst>
              <a:ext uri="{FF2B5EF4-FFF2-40B4-BE49-F238E27FC236}">
                <a16:creationId xmlns:a16="http://schemas.microsoft.com/office/drawing/2014/main" id="{D19BDC7A-FE87-08D5-0915-1566FE175B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6976" y="2564763"/>
            <a:ext cx="3630744" cy="124777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8DE8AE5D-7E4A-1789-0BD6-CEC6D4DA81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4941" y="4304149"/>
            <a:ext cx="1835912" cy="17488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The Natural Language Toolkit — What is ...">
            <a:extLst>
              <a:ext uri="{FF2B5EF4-FFF2-40B4-BE49-F238E27FC236}">
                <a16:creationId xmlns:a16="http://schemas.microsoft.com/office/drawing/2014/main" id="{AB3E26A5-6E7F-6CDC-ACFF-2021C95B9F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14340" y="1778703"/>
            <a:ext cx="1324303" cy="144133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ntroduction to Natural Language ...">
            <a:extLst>
              <a:ext uri="{FF2B5EF4-FFF2-40B4-BE49-F238E27FC236}">
                <a16:creationId xmlns:a16="http://schemas.microsoft.com/office/drawing/2014/main" id="{79C2077B-18FA-6CB5-7283-F13EFEF1AF0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320" t="19597" r="7450" b="8020"/>
          <a:stretch/>
        </p:blipFill>
        <p:spPr bwMode="auto">
          <a:xfrm>
            <a:off x="1743637" y="4462886"/>
            <a:ext cx="3186682" cy="15901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black background with a black square&#10;&#10;Description automatically generated with medium confidence">
            <a:hlinkClick r:id="rId8" action="ppaction://hlinksldjump"/>
            <a:extLst>
              <a:ext uri="{FF2B5EF4-FFF2-40B4-BE49-F238E27FC236}">
                <a16:creationId xmlns:a16="http://schemas.microsoft.com/office/drawing/2014/main" id="{048371A0-C900-D391-21F1-046F398EA52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76555" y="570706"/>
            <a:ext cx="914400" cy="914400"/>
          </a:xfrm>
          <a:prstGeom prst="rect">
            <a:avLst/>
          </a:prstGeom>
        </p:spPr>
      </p:pic>
      <p:sp>
        <p:nvSpPr>
          <p:cNvPr id="4" name="Slide Number Placeholder 3">
            <a:extLst>
              <a:ext uri="{FF2B5EF4-FFF2-40B4-BE49-F238E27FC236}">
                <a16:creationId xmlns:a16="http://schemas.microsoft.com/office/drawing/2014/main" id="{651A8063-8E40-2422-2EFC-221CF724A8B7}"/>
              </a:ext>
            </a:extLst>
          </p:cNvPr>
          <p:cNvSpPr>
            <a:spLocks noGrp="1"/>
          </p:cNvSpPr>
          <p:nvPr>
            <p:ph type="sldNum" sz="quarter" idx="12"/>
          </p:nvPr>
        </p:nvSpPr>
        <p:spPr/>
        <p:txBody>
          <a:bodyPr/>
          <a:lstStyle/>
          <a:p>
            <a:fld id="{6216B869-CB53-4AE5-AA3F-CD0CE7E35565}" type="slidenum">
              <a:rPr lang="en-US" smtClean="0"/>
              <a:t>26</a:t>
            </a:fld>
            <a:endParaRPr lang="en-US"/>
          </a:p>
        </p:txBody>
      </p:sp>
    </p:spTree>
    <p:extLst>
      <p:ext uri="{BB962C8B-B14F-4D97-AF65-F5344CB8AC3E}">
        <p14:creationId xmlns:p14="http://schemas.microsoft.com/office/powerpoint/2010/main" val="393691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64"/>
                                        </p:tgtEl>
                                        <p:attrNameLst>
                                          <p:attrName>style.visibility</p:attrName>
                                        </p:attrNameLst>
                                      </p:cBhvr>
                                      <p:to>
                                        <p:strVal val="visible"/>
                                      </p:to>
                                    </p:set>
                                    <p:animEffect transition="in" filter="fade">
                                      <p:cBhvr>
                                        <p:cTn id="11" dur="500"/>
                                        <p:tgtEl>
                                          <p:spTgt spid="206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056"/>
                                        </p:tgtEl>
                                        <p:attrNameLst>
                                          <p:attrName>style.visibility</p:attrName>
                                        </p:attrNameLst>
                                      </p:cBhvr>
                                      <p:to>
                                        <p:strVal val="visible"/>
                                      </p:to>
                                    </p:set>
                                    <p:animEffect transition="in" filter="fade">
                                      <p:cBhvr>
                                        <p:cTn id="15" dur="500"/>
                                        <p:tgtEl>
                                          <p:spTgt spid="205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62"/>
                                        </p:tgtEl>
                                        <p:attrNameLst>
                                          <p:attrName>style.visibility</p:attrName>
                                        </p:attrNameLst>
                                      </p:cBhvr>
                                      <p:to>
                                        <p:strVal val="visible"/>
                                      </p:to>
                                    </p:set>
                                    <p:animEffect transition="in" filter="fade">
                                      <p:cBhvr>
                                        <p:cTn id="19" dur="500"/>
                                        <p:tgtEl>
                                          <p:spTgt spid="206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050"/>
                                        </p:tgtEl>
                                        <p:attrNameLst>
                                          <p:attrName>style.visibility</p:attrName>
                                        </p:attrNameLst>
                                      </p:cBhvr>
                                      <p:to>
                                        <p:strVal val="visible"/>
                                      </p:to>
                                    </p:set>
                                    <p:animEffect transition="in" filter="fade">
                                      <p:cBhvr>
                                        <p:cTn id="23" dur="500"/>
                                        <p:tgtEl>
                                          <p:spTgt spid="205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060"/>
                                        </p:tgtEl>
                                        <p:attrNameLst>
                                          <p:attrName>style.visibility</p:attrName>
                                        </p:attrNameLst>
                                      </p:cBhvr>
                                      <p:to>
                                        <p:strVal val="visible"/>
                                      </p:to>
                                    </p:set>
                                    <p:animEffect transition="in" filter="fade">
                                      <p:cBhvr>
                                        <p:cTn id="27" dur="500"/>
                                        <p:tgtEl>
                                          <p:spTgt spid="2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6F6E6E5-91D0-64FB-BCB0-B7748AF33BFE}"/>
              </a:ext>
            </a:extLst>
          </p:cNvPr>
          <p:cNvSpPr>
            <a:spLocks noGrp="1"/>
          </p:cNvSpPr>
          <p:nvPr>
            <p:ph type="title"/>
          </p:nvPr>
        </p:nvSpPr>
        <p:spPr>
          <a:xfrm>
            <a:off x="838200" y="365125"/>
            <a:ext cx="10515600" cy="1325563"/>
          </a:xfrm>
        </p:spPr>
        <p:txBody>
          <a:bodyPr/>
          <a:lstStyle/>
          <a:p>
            <a:pPr algn="ctr"/>
            <a:r>
              <a:rPr lang="en-US" spc="300"/>
              <a:t>KEY LEARNINGS</a:t>
            </a:r>
          </a:p>
        </p:txBody>
      </p:sp>
      <p:sp>
        <p:nvSpPr>
          <p:cNvPr id="4" name="TextBox 3">
            <a:extLst>
              <a:ext uri="{FF2B5EF4-FFF2-40B4-BE49-F238E27FC236}">
                <a16:creationId xmlns:a16="http://schemas.microsoft.com/office/drawing/2014/main" id="{3E402A13-2A0E-09E9-15FA-40715C1BCA76}"/>
              </a:ext>
            </a:extLst>
          </p:cNvPr>
          <p:cNvSpPr txBox="1"/>
          <p:nvPr/>
        </p:nvSpPr>
        <p:spPr>
          <a:xfrm>
            <a:off x="1775398" y="1731311"/>
            <a:ext cx="3586480" cy="4154984"/>
          </a:xfrm>
          <a:prstGeom prst="rect">
            <a:avLst/>
          </a:prstGeom>
          <a:noFill/>
        </p:spPr>
        <p:txBody>
          <a:bodyPr wrap="square" rtlCol="0">
            <a:spAutoFit/>
          </a:bodyPr>
          <a:lstStyle/>
          <a:p>
            <a:r>
              <a:rPr lang="en-US" sz="2400" b="1">
                <a:solidFill>
                  <a:srgbClr val="609CBC"/>
                </a:solidFill>
              </a:rPr>
              <a:t>ETL</a:t>
            </a:r>
          </a:p>
          <a:p>
            <a:endParaRPr lang="en-US" sz="2400"/>
          </a:p>
          <a:p>
            <a:r>
              <a:rPr lang="en-US" sz="2400" b="1">
                <a:solidFill>
                  <a:schemeClr val="tx1">
                    <a:lumMod val="65000"/>
                    <a:lumOff val="35000"/>
                  </a:schemeClr>
                </a:solidFill>
              </a:rPr>
              <a:t>Data Warehouse</a:t>
            </a:r>
          </a:p>
          <a:p>
            <a:br>
              <a:rPr lang="en-US" sz="2400" b="1">
                <a:solidFill>
                  <a:srgbClr val="609CBC"/>
                </a:solidFill>
              </a:rPr>
            </a:br>
            <a:r>
              <a:rPr lang="en-US" sz="2400" b="1">
                <a:solidFill>
                  <a:srgbClr val="609CBC"/>
                </a:solidFill>
              </a:rPr>
              <a:t>Data Modelling</a:t>
            </a:r>
          </a:p>
          <a:p>
            <a:endParaRPr lang="en-US" sz="2400"/>
          </a:p>
          <a:p>
            <a:r>
              <a:rPr lang="en-US" sz="2400" b="1">
                <a:solidFill>
                  <a:schemeClr val="tx1">
                    <a:lumMod val="65000"/>
                    <a:lumOff val="35000"/>
                  </a:schemeClr>
                </a:solidFill>
              </a:rPr>
              <a:t>Star Schema</a:t>
            </a:r>
          </a:p>
          <a:p>
            <a:endParaRPr lang="en-US" sz="2400"/>
          </a:p>
          <a:p>
            <a:r>
              <a:rPr lang="en-US" sz="2400" b="1">
                <a:solidFill>
                  <a:srgbClr val="609CBC"/>
                </a:solidFill>
              </a:rPr>
              <a:t>Role Playing Dimension</a:t>
            </a:r>
          </a:p>
          <a:p>
            <a:endParaRPr lang="en-US" sz="2400"/>
          </a:p>
          <a:p>
            <a:r>
              <a:rPr lang="en-US" sz="2400" b="1">
                <a:solidFill>
                  <a:schemeClr val="tx1">
                    <a:lumMod val="65000"/>
                    <a:lumOff val="35000"/>
                  </a:schemeClr>
                </a:solidFill>
              </a:rPr>
              <a:t>Degenerate Dimension</a:t>
            </a:r>
          </a:p>
        </p:txBody>
      </p:sp>
      <p:sp>
        <p:nvSpPr>
          <p:cNvPr id="5" name="TextBox 4">
            <a:extLst>
              <a:ext uri="{FF2B5EF4-FFF2-40B4-BE49-F238E27FC236}">
                <a16:creationId xmlns:a16="http://schemas.microsoft.com/office/drawing/2014/main" id="{2B7D52DA-CCB3-068B-E0A7-A818B39A608A}"/>
              </a:ext>
            </a:extLst>
          </p:cNvPr>
          <p:cNvSpPr txBox="1"/>
          <p:nvPr/>
        </p:nvSpPr>
        <p:spPr>
          <a:xfrm>
            <a:off x="6215317" y="1731311"/>
            <a:ext cx="4201285" cy="4154984"/>
          </a:xfrm>
          <a:prstGeom prst="rect">
            <a:avLst/>
          </a:prstGeom>
          <a:noFill/>
        </p:spPr>
        <p:txBody>
          <a:bodyPr wrap="square" rtlCol="0">
            <a:spAutoFit/>
          </a:bodyPr>
          <a:lstStyle/>
          <a:p>
            <a:r>
              <a:rPr lang="en-US" sz="2400" b="1">
                <a:solidFill>
                  <a:schemeClr val="tx1">
                    <a:lumMod val="65000"/>
                    <a:lumOff val="35000"/>
                  </a:schemeClr>
                </a:solidFill>
              </a:rPr>
              <a:t>Sentiment Analysis</a:t>
            </a:r>
          </a:p>
          <a:p>
            <a:endParaRPr lang="en-US" sz="2400"/>
          </a:p>
          <a:p>
            <a:r>
              <a:rPr lang="en-US" sz="2400" b="1">
                <a:solidFill>
                  <a:srgbClr val="609CBC"/>
                </a:solidFill>
              </a:rPr>
              <a:t>Vectorization</a:t>
            </a:r>
          </a:p>
          <a:p>
            <a:endParaRPr lang="en-US" sz="2400"/>
          </a:p>
          <a:p>
            <a:r>
              <a:rPr lang="en-US" sz="2400" b="1">
                <a:solidFill>
                  <a:schemeClr val="tx1">
                    <a:lumMod val="65000"/>
                    <a:lumOff val="35000"/>
                  </a:schemeClr>
                </a:solidFill>
              </a:rPr>
              <a:t>Power BI Visualization</a:t>
            </a:r>
          </a:p>
          <a:p>
            <a:endParaRPr lang="en-US" sz="2400"/>
          </a:p>
          <a:p>
            <a:r>
              <a:rPr lang="en-US" sz="2400" b="1">
                <a:solidFill>
                  <a:srgbClr val="609CBC"/>
                </a:solidFill>
              </a:rPr>
              <a:t>Tokenization</a:t>
            </a:r>
          </a:p>
          <a:p>
            <a:endParaRPr lang="en-US" sz="2400"/>
          </a:p>
          <a:p>
            <a:r>
              <a:rPr lang="en-US" sz="2400" b="1">
                <a:solidFill>
                  <a:schemeClr val="tx1">
                    <a:lumMod val="65000"/>
                    <a:lumOff val="35000"/>
                  </a:schemeClr>
                </a:solidFill>
              </a:rPr>
              <a:t>SSIS</a:t>
            </a:r>
          </a:p>
          <a:p>
            <a:endParaRPr lang="en-US" sz="2400"/>
          </a:p>
          <a:p>
            <a:r>
              <a:rPr lang="en-US" sz="2400" b="1">
                <a:solidFill>
                  <a:srgbClr val="609CBC"/>
                </a:solidFill>
              </a:rPr>
              <a:t>Slowly Changing Dimensions</a:t>
            </a:r>
          </a:p>
        </p:txBody>
      </p:sp>
      <p:sp>
        <p:nvSpPr>
          <p:cNvPr id="6" name="TextBox 5">
            <a:extLst>
              <a:ext uri="{FF2B5EF4-FFF2-40B4-BE49-F238E27FC236}">
                <a16:creationId xmlns:a16="http://schemas.microsoft.com/office/drawing/2014/main" id="{FCCC4F42-F0CA-8EB0-6D2C-30FB07B5E080}"/>
              </a:ext>
            </a:extLst>
          </p:cNvPr>
          <p:cNvSpPr txBox="1"/>
          <p:nvPr/>
        </p:nvSpPr>
        <p:spPr>
          <a:xfrm>
            <a:off x="10379162" y="6190723"/>
            <a:ext cx="1509186" cy="400110"/>
          </a:xfrm>
          <a:prstGeom prst="rect">
            <a:avLst/>
          </a:prstGeom>
          <a:noFill/>
        </p:spPr>
        <p:txBody>
          <a:bodyPr wrap="square" rtlCol="0">
            <a:spAutoFit/>
          </a:bodyPr>
          <a:lstStyle/>
          <a:p>
            <a:pPr algn="r"/>
            <a:r>
              <a:rPr lang="en-US" sz="2000"/>
              <a:t>Kanika </a:t>
            </a:r>
          </a:p>
        </p:txBody>
      </p:sp>
      <p:pic>
        <p:nvPicPr>
          <p:cNvPr id="8" name="Picture 7" descr="A light bulb and a book&#10;&#10;Description automatically generated">
            <a:hlinkClick r:id="rId2" action="ppaction://hlinksldjump"/>
            <a:extLst>
              <a:ext uri="{FF2B5EF4-FFF2-40B4-BE49-F238E27FC236}">
                <a16:creationId xmlns:a16="http://schemas.microsoft.com/office/drawing/2014/main" id="{23876414-0A54-D675-A2CF-9D4A874256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76555" y="570706"/>
            <a:ext cx="914400" cy="914400"/>
          </a:xfrm>
          <a:prstGeom prst="rect">
            <a:avLst/>
          </a:prstGeom>
        </p:spPr>
      </p:pic>
      <p:sp>
        <p:nvSpPr>
          <p:cNvPr id="9" name="Slide Number Placeholder 8">
            <a:extLst>
              <a:ext uri="{FF2B5EF4-FFF2-40B4-BE49-F238E27FC236}">
                <a16:creationId xmlns:a16="http://schemas.microsoft.com/office/drawing/2014/main" id="{531A254A-5F91-9AE4-32F4-B972C859453D}"/>
              </a:ext>
            </a:extLst>
          </p:cNvPr>
          <p:cNvSpPr>
            <a:spLocks noGrp="1"/>
          </p:cNvSpPr>
          <p:nvPr>
            <p:ph type="sldNum" sz="quarter" idx="12"/>
          </p:nvPr>
        </p:nvSpPr>
        <p:spPr/>
        <p:txBody>
          <a:bodyPr/>
          <a:lstStyle/>
          <a:p>
            <a:fld id="{6216B869-CB53-4AE5-AA3F-CD0CE7E35565}" type="slidenum">
              <a:rPr lang="en-US" smtClean="0"/>
              <a:t>27</a:t>
            </a:fld>
            <a:endParaRPr lang="en-US"/>
          </a:p>
        </p:txBody>
      </p:sp>
    </p:spTree>
    <p:extLst>
      <p:ext uri="{BB962C8B-B14F-4D97-AF65-F5344CB8AC3E}">
        <p14:creationId xmlns:p14="http://schemas.microsoft.com/office/powerpoint/2010/main" val="22367233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6F6E6E5-91D0-64FB-BCB0-B7748AF33BFE}"/>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spc="300">
                <a:solidFill>
                  <a:schemeClr val="tx2"/>
                </a:solidFill>
                <a:latin typeface="+mj-lt"/>
                <a:ea typeface="+mj-ea"/>
                <a:cs typeface="+mj-cs"/>
              </a:rPr>
              <a:t>QUESTIONS</a:t>
            </a:r>
          </a:p>
        </p:txBody>
      </p:sp>
      <p:pic>
        <p:nvPicPr>
          <p:cNvPr id="7" name="Graphic 6" descr="Help">
            <a:extLst>
              <a:ext uri="{FF2B5EF4-FFF2-40B4-BE49-F238E27FC236}">
                <a16:creationId xmlns:a16="http://schemas.microsoft.com/office/drawing/2014/main" id="{1279317C-885C-6B0E-E104-7C37C6BD3BD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Graphic 3" descr="Questions with solid fill">
            <a:extLst>
              <a:ext uri="{FF2B5EF4-FFF2-40B4-BE49-F238E27FC236}">
                <a16:creationId xmlns:a16="http://schemas.microsoft.com/office/drawing/2014/main" id="{A4FE63D9-4850-8315-FF75-45CAF9FDAF8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20248" y="492953"/>
            <a:ext cx="914400" cy="914400"/>
          </a:xfrm>
          <a:prstGeom prst="rect">
            <a:avLst/>
          </a:prstGeom>
        </p:spPr>
      </p:pic>
      <p:pic>
        <p:nvPicPr>
          <p:cNvPr id="5" name="Picture 4" descr="A close up of a logo&#10;&#10;Description automatically generated">
            <a:extLst>
              <a:ext uri="{FF2B5EF4-FFF2-40B4-BE49-F238E27FC236}">
                <a16:creationId xmlns:a16="http://schemas.microsoft.com/office/drawing/2014/main" id="{63BEE68E-E7BD-2459-BDE3-48F0419031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730" y="63316"/>
            <a:ext cx="1286540" cy="429958"/>
          </a:xfrm>
          <a:prstGeom prst="rect">
            <a:avLst/>
          </a:prstGeom>
        </p:spPr>
      </p:pic>
      <p:sp>
        <p:nvSpPr>
          <p:cNvPr id="8" name="Slide Number Placeholder 7">
            <a:extLst>
              <a:ext uri="{FF2B5EF4-FFF2-40B4-BE49-F238E27FC236}">
                <a16:creationId xmlns:a16="http://schemas.microsoft.com/office/drawing/2014/main" id="{D31E8D96-944E-49A6-15AC-1E9CEE9C77A4}"/>
              </a:ext>
            </a:extLst>
          </p:cNvPr>
          <p:cNvSpPr>
            <a:spLocks noGrp="1"/>
          </p:cNvSpPr>
          <p:nvPr>
            <p:ph type="sldNum" sz="quarter" idx="12"/>
          </p:nvPr>
        </p:nvSpPr>
        <p:spPr/>
        <p:txBody>
          <a:bodyPr/>
          <a:lstStyle/>
          <a:p>
            <a:fld id="{6216B869-CB53-4AE5-AA3F-CD0CE7E35565}" type="slidenum">
              <a:rPr lang="en-US" smtClean="0"/>
              <a:t>28</a:t>
            </a:fld>
            <a:endParaRPr lang="en-US"/>
          </a:p>
        </p:txBody>
      </p:sp>
    </p:spTree>
    <p:extLst>
      <p:ext uri="{BB962C8B-B14F-4D97-AF65-F5344CB8AC3E}">
        <p14:creationId xmlns:p14="http://schemas.microsoft.com/office/powerpoint/2010/main" val="26086949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73D21-4065-B460-6015-C6569E65EB31}"/>
              </a:ext>
            </a:extLst>
          </p:cNvPr>
          <p:cNvSpPr>
            <a:spLocks noGrp="1" noRot="1" noMove="1" noResize="1" noEditPoints="1" noAdjustHandles="1" noChangeArrowheads="1" noChangeShapeType="1"/>
          </p:cNvSpPr>
          <p:nvPr>
            <p:ph type="title"/>
          </p:nvPr>
        </p:nvSpPr>
        <p:spPr/>
        <p:txBody>
          <a:bodyPr/>
          <a:lstStyle/>
          <a:p>
            <a:pPr algn="ctr"/>
            <a:r>
              <a:rPr lang="en-US" spc="300"/>
              <a:t>INDEX</a:t>
            </a:r>
          </a:p>
        </p:txBody>
      </p:sp>
      <p:grpSp>
        <p:nvGrpSpPr>
          <p:cNvPr id="45" name="Group 44">
            <a:extLst>
              <a:ext uri="{FF2B5EF4-FFF2-40B4-BE49-F238E27FC236}">
                <a16:creationId xmlns:a16="http://schemas.microsoft.com/office/drawing/2014/main" id="{83D7ED1E-036C-2CE1-3410-202E6D58BFCE}"/>
              </a:ext>
            </a:extLst>
          </p:cNvPr>
          <p:cNvGrpSpPr/>
          <p:nvPr/>
        </p:nvGrpSpPr>
        <p:grpSpPr>
          <a:xfrm>
            <a:off x="1471060" y="1758833"/>
            <a:ext cx="3197193" cy="467973"/>
            <a:chOff x="1471060" y="1758833"/>
            <a:chExt cx="3197193" cy="467973"/>
          </a:xfrm>
        </p:grpSpPr>
        <p:sp>
          <p:nvSpPr>
            <p:cNvPr id="4" name="TextBox 3">
              <a:hlinkClick r:id="rId2" action="ppaction://hlinksldjump"/>
              <a:extLst>
                <a:ext uri="{FF2B5EF4-FFF2-40B4-BE49-F238E27FC236}">
                  <a16:creationId xmlns:a16="http://schemas.microsoft.com/office/drawing/2014/main" id="{2FD5BF00-F2C5-5E6E-CB45-4711098DD2B1}"/>
                </a:ext>
              </a:extLst>
            </p:cNvPr>
            <p:cNvSpPr txBox="1"/>
            <p:nvPr/>
          </p:nvSpPr>
          <p:spPr>
            <a:xfrm>
              <a:off x="2302587" y="1765141"/>
              <a:ext cx="2365666" cy="461665"/>
            </a:xfrm>
            <a:prstGeom prst="rect">
              <a:avLst/>
            </a:prstGeom>
            <a:noFill/>
          </p:spPr>
          <p:txBody>
            <a:bodyPr wrap="square" lIns="91440" tIns="45720" rIns="91440" bIns="45720" rtlCol="0" anchor="t">
              <a:spAutoFit/>
            </a:bodyPr>
            <a:lstStyle/>
            <a:p>
              <a:r>
                <a:rPr lang="en-US" sz="2400" b="1">
                  <a:solidFill>
                    <a:schemeClr val="tx1">
                      <a:lumMod val="65000"/>
                      <a:lumOff val="35000"/>
                    </a:schemeClr>
                  </a:solidFill>
                </a:rPr>
                <a:t>User Persona</a:t>
              </a:r>
            </a:p>
          </p:txBody>
        </p:sp>
        <p:pic>
          <p:nvPicPr>
            <p:cNvPr id="18" name="Graphic 17" descr="Office worker female with solid fill">
              <a:extLst>
                <a:ext uri="{FF2B5EF4-FFF2-40B4-BE49-F238E27FC236}">
                  <a16:creationId xmlns:a16="http://schemas.microsoft.com/office/drawing/2014/main" id="{788A9A9B-48D4-31E7-DE3F-9B6E3A1D62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71060" y="1758833"/>
              <a:ext cx="457200" cy="457200"/>
            </a:xfrm>
            <a:prstGeom prst="rect">
              <a:avLst/>
            </a:prstGeom>
          </p:spPr>
        </p:pic>
      </p:grpSp>
      <p:grpSp>
        <p:nvGrpSpPr>
          <p:cNvPr id="46" name="Group 45">
            <a:extLst>
              <a:ext uri="{FF2B5EF4-FFF2-40B4-BE49-F238E27FC236}">
                <a16:creationId xmlns:a16="http://schemas.microsoft.com/office/drawing/2014/main" id="{84135D85-3D8B-948E-DB0C-F0E58CB3C938}"/>
              </a:ext>
            </a:extLst>
          </p:cNvPr>
          <p:cNvGrpSpPr/>
          <p:nvPr/>
        </p:nvGrpSpPr>
        <p:grpSpPr>
          <a:xfrm>
            <a:off x="1471060" y="2469095"/>
            <a:ext cx="3851709" cy="470336"/>
            <a:chOff x="1471060" y="2469095"/>
            <a:chExt cx="3851709" cy="470336"/>
          </a:xfrm>
        </p:grpSpPr>
        <p:sp>
          <p:nvSpPr>
            <p:cNvPr id="5" name="TextBox 4">
              <a:hlinkClick r:id="rId5" action="ppaction://hlinksldjump"/>
              <a:extLst>
                <a:ext uri="{FF2B5EF4-FFF2-40B4-BE49-F238E27FC236}">
                  <a16:creationId xmlns:a16="http://schemas.microsoft.com/office/drawing/2014/main" id="{87B338A1-4B7D-8E4F-0F22-D7B7BC20B6DB}"/>
                </a:ext>
              </a:extLst>
            </p:cNvPr>
            <p:cNvSpPr txBox="1"/>
            <p:nvPr/>
          </p:nvSpPr>
          <p:spPr>
            <a:xfrm>
              <a:off x="2302587" y="2469095"/>
              <a:ext cx="3020182" cy="461665"/>
            </a:xfrm>
            <a:prstGeom prst="rect">
              <a:avLst/>
            </a:prstGeom>
            <a:noFill/>
          </p:spPr>
          <p:txBody>
            <a:bodyPr wrap="square" rtlCol="0">
              <a:spAutoFit/>
            </a:bodyPr>
            <a:lstStyle/>
            <a:p>
              <a:r>
                <a:rPr lang="en-US" sz="2400" b="1">
                  <a:solidFill>
                    <a:srgbClr val="5D9CBB"/>
                  </a:solidFill>
                </a:rPr>
                <a:t>Problem Statement</a:t>
              </a:r>
            </a:p>
          </p:txBody>
        </p:sp>
        <p:pic>
          <p:nvPicPr>
            <p:cNvPr id="20" name="Picture 19" descr="A black background with a black square&#10;&#10;Description automatically generated with medium confidence">
              <a:extLst>
                <a:ext uri="{FF2B5EF4-FFF2-40B4-BE49-F238E27FC236}">
                  <a16:creationId xmlns:a16="http://schemas.microsoft.com/office/drawing/2014/main" id="{B2F0DD7A-9ADD-1D8F-D829-E8B530303B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71060" y="2482231"/>
              <a:ext cx="457200" cy="457200"/>
            </a:xfrm>
            <a:prstGeom prst="rect">
              <a:avLst/>
            </a:prstGeom>
          </p:spPr>
        </p:pic>
      </p:grpSp>
      <p:grpSp>
        <p:nvGrpSpPr>
          <p:cNvPr id="47" name="Group 46">
            <a:extLst>
              <a:ext uri="{FF2B5EF4-FFF2-40B4-BE49-F238E27FC236}">
                <a16:creationId xmlns:a16="http://schemas.microsoft.com/office/drawing/2014/main" id="{10F76F7F-B6CC-EF1D-74B5-E9DB0C1DAEC5}"/>
              </a:ext>
            </a:extLst>
          </p:cNvPr>
          <p:cNvGrpSpPr/>
          <p:nvPr/>
        </p:nvGrpSpPr>
        <p:grpSpPr>
          <a:xfrm>
            <a:off x="1471060" y="3173049"/>
            <a:ext cx="3851709" cy="484551"/>
            <a:chOff x="1471060" y="3173049"/>
            <a:chExt cx="3851709" cy="484551"/>
          </a:xfrm>
        </p:grpSpPr>
        <p:sp>
          <p:nvSpPr>
            <p:cNvPr id="7" name="TextBox 6">
              <a:hlinkClick r:id="rId7" action="ppaction://hlinksldjump"/>
              <a:extLst>
                <a:ext uri="{FF2B5EF4-FFF2-40B4-BE49-F238E27FC236}">
                  <a16:creationId xmlns:a16="http://schemas.microsoft.com/office/drawing/2014/main" id="{A518C0B0-D6AF-3EE4-459A-F4CA48F7FEDF}"/>
                </a:ext>
              </a:extLst>
            </p:cNvPr>
            <p:cNvSpPr txBox="1"/>
            <p:nvPr/>
          </p:nvSpPr>
          <p:spPr>
            <a:xfrm>
              <a:off x="2302587" y="3173049"/>
              <a:ext cx="3020182" cy="461665"/>
            </a:xfrm>
            <a:prstGeom prst="rect">
              <a:avLst/>
            </a:prstGeom>
            <a:noFill/>
          </p:spPr>
          <p:txBody>
            <a:bodyPr wrap="square" rtlCol="0">
              <a:spAutoFit/>
            </a:bodyPr>
            <a:lstStyle/>
            <a:p>
              <a:r>
                <a:rPr lang="en-US" sz="2400" b="1">
                  <a:solidFill>
                    <a:schemeClr val="tx1">
                      <a:lumMod val="65000"/>
                      <a:lumOff val="35000"/>
                    </a:schemeClr>
                  </a:solidFill>
                </a:rPr>
                <a:t>Dataset</a:t>
              </a:r>
            </a:p>
          </p:txBody>
        </p:sp>
        <p:pic>
          <p:nvPicPr>
            <p:cNvPr id="22" name="Picture 21">
              <a:extLst>
                <a:ext uri="{FF2B5EF4-FFF2-40B4-BE49-F238E27FC236}">
                  <a16:creationId xmlns:a16="http://schemas.microsoft.com/office/drawing/2014/main" id="{9BD403BD-8E5E-2616-9949-957B683DABB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471060" y="3200400"/>
              <a:ext cx="457200" cy="457200"/>
            </a:xfrm>
            <a:prstGeom prst="rect">
              <a:avLst/>
            </a:prstGeom>
          </p:spPr>
        </p:pic>
      </p:grpSp>
      <p:grpSp>
        <p:nvGrpSpPr>
          <p:cNvPr id="48" name="Group 47">
            <a:extLst>
              <a:ext uri="{FF2B5EF4-FFF2-40B4-BE49-F238E27FC236}">
                <a16:creationId xmlns:a16="http://schemas.microsoft.com/office/drawing/2014/main" id="{C88C6465-5CD7-0416-D358-07F600F47E75}"/>
              </a:ext>
            </a:extLst>
          </p:cNvPr>
          <p:cNvGrpSpPr/>
          <p:nvPr/>
        </p:nvGrpSpPr>
        <p:grpSpPr>
          <a:xfrm>
            <a:off x="1471060" y="3872695"/>
            <a:ext cx="3351197" cy="465973"/>
            <a:chOff x="1471060" y="3872695"/>
            <a:chExt cx="3351197" cy="465973"/>
          </a:xfrm>
        </p:grpSpPr>
        <p:sp>
          <p:nvSpPr>
            <p:cNvPr id="8" name="TextBox 7">
              <a:hlinkClick r:id="rId9" action="ppaction://hlinksldjump"/>
              <a:extLst>
                <a:ext uri="{FF2B5EF4-FFF2-40B4-BE49-F238E27FC236}">
                  <a16:creationId xmlns:a16="http://schemas.microsoft.com/office/drawing/2014/main" id="{4029EFE9-81B5-1429-B635-F6DA74BF61F0}"/>
                </a:ext>
              </a:extLst>
            </p:cNvPr>
            <p:cNvSpPr txBox="1"/>
            <p:nvPr/>
          </p:nvSpPr>
          <p:spPr>
            <a:xfrm>
              <a:off x="2302587" y="3877003"/>
              <a:ext cx="2519670" cy="461665"/>
            </a:xfrm>
            <a:prstGeom prst="rect">
              <a:avLst/>
            </a:prstGeom>
            <a:noFill/>
          </p:spPr>
          <p:txBody>
            <a:bodyPr wrap="square" rtlCol="0">
              <a:spAutoFit/>
            </a:bodyPr>
            <a:lstStyle/>
            <a:p>
              <a:r>
                <a:rPr lang="en-US" sz="2400" b="1">
                  <a:solidFill>
                    <a:srgbClr val="5D9CBB"/>
                  </a:solidFill>
                </a:rPr>
                <a:t>Design Process </a:t>
              </a:r>
            </a:p>
          </p:txBody>
        </p:sp>
        <p:pic>
          <p:nvPicPr>
            <p:cNvPr id="24" name="Picture 23" descr="A black background with white rectangles&#10;&#10;Description automatically generated">
              <a:extLst>
                <a:ext uri="{FF2B5EF4-FFF2-40B4-BE49-F238E27FC236}">
                  <a16:creationId xmlns:a16="http://schemas.microsoft.com/office/drawing/2014/main" id="{37EE710E-29F5-AE14-D838-7755A9E2495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71060" y="3872695"/>
              <a:ext cx="457200" cy="457200"/>
            </a:xfrm>
            <a:prstGeom prst="rect">
              <a:avLst/>
            </a:prstGeom>
          </p:spPr>
        </p:pic>
      </p:grpSp>
      <p:grpSp>
        <p:nvGrpSpPr>
          <p:cNvPr id="49" name="Group 48">
            <a:extLst>
              <a:ext uri="{FF2B5EF4-FFF2-40B4-BE49-F238E27FC236}">
                <a16:creationId xmlns:a16="http://schemas.microsoft.com/office/drawing/2014/main" id="{AC33F755-1D0E-763F-6EF1-36561226611D}"/>
              </a:ext>
            </a:extLst>
          </p:cNvPr>
          <p:cNvGrpSpPr/>
          <p:nvPr/>
        </p:nvGrpSpPr>
        <p:grpSpPr>
          <a:xfrm>
            <a:off x="1471060" y="4580957"/>
            <a:ext cx="3851709" cy="461665"/>
            <a:chOff x="1471060" y="4580957"/>
            <a:chExt cx="3851709" cy="461665"/>
          </a:xfrm>
        </p:grpSpPr>
        <p:sp>
          <p:nvSpPr>
            <p:cNvPr id="9" name="TextBox 8">
              <a:hlinkClick r:id="rId11" action="ppaction://hlinksldjump"/>
              <a:extLst>
                <a:ext uri="{FF2B5EF4-FFF2-40B4-BE49-F238E27FC236}">
                  <a16:creationId xmlns:a16="http://schemas.microsoft.com/office/drawing/2014/main" id="{5A33957F-B46A-7F7F-577E-94F1378274B9}"/>
                </a:ext>
              </a:extLst>
            </p:cNvPr>
            <p:cNvSpPr txBox="1"/>
            <p:nvPr/>
          </p:nvSpPr>
          <p:spPr>
            <a:xfrm>
              <a:off x="2302587" y="4580957"/>
              <a:ext cx="3020182" cy="461665"/>
            </a:xfrm>
            <a:prstGeom prst="rect">
              <a:avLst/>
            </a:prstGeom>
            <a:noFill/>
          </p:spPr>
          <p:txBody>
            <a:bodyPr wrap="square" rtlCol="0">
              <a:spAutoFit/>
            </a:bodyPr>
            <a:lstStyle/>
            <a:p>
              <a:r>
                <a:rPr lang="en-US" sz="2400" b="1">
                  <a:solidFill>
                    <a:schemeClr val="tx1">
                      <a:lumMod val="65000"/>
                      <a:lumOff val="35000"/>
                    </a:schemeClr>
                  </a:solidFill>
                </a:rPr>
                <a:t>Star Schema</a:t>
              </a:r>
            </a:p>
          </p:txBody>
        </p:sp>
        <p:pic>
          <p:nvPicPr>
            <p:cNvPr id="26" name="Picture 25" descr="A blue star with many blue objects&#10;&#10;Description automatically generated with medium confidence">
              <a:extLst>
                <a:ext uri="{FF2B5EF4-FFF2-40B4-BE49-F238E27FC236}">
                  <a16:creationId xmlns:a16="http://schemas.microsoft.com/office/drawing/2014/main" id="{BEBCC2DE-7657-08C5-8336-773270EF463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71060" y="4581036"/>
              <a:ext cx="457200" cy="457200"/>
            </a:xfrm>
            <a:prstGeom prst="rect">
              <a:avLst/>
            </a:prstGeom>
          </p:spPr>
        </p:pic>
      </p:grpSp>
      <p:grpSp>
        <p:nvGrpSpPr>
          <p:cNvPr id="50" name="Group 49">
            <a:extLst>
              <a:ext uri="{FF2B5EF4-FFF2-40B4-BE49-F238E27FC236}">
                <a16:creationId xmlns:a16="http://schemas.microsoft.com/office/drawing/2014/main" id="{88B491D2-EF7D-34E7-75FD-EF370E572009}"/>
              </a:ext>
            </a:extLst>
          </p:cNvPr>
          <p:cNvGrpSpPr/>
          <p:nvPr/>
        </p:nvGrpSpPr>
        <p:grpSpPr>
          <a:xfrm>
            <a:off x="1471060" y="5284912"/>
            <a:ext cx="3851709" cy="461665"/>
            <a:chOff x="1471060" y="5284912"/>
            <a:chExt cx="3851709" cy="461665"/>
          </a:xfrm>
        </p:grpSpPr>
        <p:sp>
          <p:nvSpPr>
            <p:cNvPr id="12" name="TextBox 11">
              <a:hlinkClick r:id="rId13" action="ppaction://hlinksldjump"/>
              <a:extLst>
                <a:ext uri="{FF2B5EF4-FFF2-40B4-BE49-F238E27FC236}">
                  <a16:creationId xmlns:a16="http://schemas.microsoft.com/office/drawing/2014/main" id="{EAC9D2BE-4279-5E47-CF00-B7B0325F5988}"/>
                </a:ext>
              </a:extLst>
            </p:cNvPr>
            <p:cNvSpPr txBox="1"/>
            <p:nvPr/>
          </p:nvSpPr>
          <p:spPr>
            <a:xfrm>
              <a:off x="2302587" y="5284912"/>
              <a:ext cx="3020182" cy="461665"/>
            </a:xfrm>
            <a:prstGeom prst="rect">
              <a:avLst/>
            </a:prstGeom>
            <a:noFill/>
          </p:spPr>
          <p:txBody>
            <a:bodyPr wrap="square" rtlCol="0">
              <a:spAutoFit/>
            </a:bodyPr>
            <a:lstStyle/>
            <a:p>
              <a:r>
                <a:rPr lang="en-US" sz="2400" b="1">
                  <a:solidFill>
                    <a:srgbClr val="5D9CBB"/>
                  </a:solidFill>
                </a:rPr>
                <a:t>Implementation</a:t>
              </a:r>
            </a:p>
          </p:txBody>
        </p:sp>
        <p:pic>
          <p:nvPicPr>
            <p:cNvPr id="28" name="Picture 27">
              <a:extLst>
                <a:ext uri="{FF2B5EF4-FFF2-40B4-BE49-F238E27FC236}">
                  <a16:creationId xmlns:a16="http://schemas.microsoft.com/office/drawing/2014/main" id="{6771F2CD-B53C-2DAA-4080-C1B2C3426084}"/>
                </a:ext>
              </a:extLst>
            </p:cNvPr>
            <p:cNvPicPr>
              <a:picLocks noChangeAspect="1"/>
            </p:cNvPicPr>
            <p:nvPr/>
          </p:nvPicPr>
          <p:blipFill>
            <a:blip r:embed="rId14"/>
            <a:stretch>
              <a:fillRect/>
            </a:stretch>
          </p:blipFill>
          <p:spPr>
            <a:xfrm>
              <a:off x="1471060" y="5289376"/>
              <a:ext cx="457200" cy="457200"/>
            </a:xfrm>
            <a:prstGeom prst="rect">
              <a:avLst/>
            </a:prstGeom>
          </p:spPr>
        </p:pic>
      </p:grpSp>
      <p:grpSp>
        <p:nvGrpSpPr>
          <p:cNvPr id="54" name="Group 53">
            <a:extLst>
              <a:ext uri="{FF2B5EF4-FFF2-40B4-BE49-F238E27FC236}">
                <a16:creationId xmlns:a16="http://schemas.microsoft.com/office/drawing/2014/main" id="{276AF815-5374-3EC1-2C14-D0B5CE8DC36E}"/>
              </a:ext>
            </a:extLst>
          </p:cNvPr>
          <p:cNvGrpSpPr/>
          <p:nvPr/>
        </p:nvGrpSpPr>
        <p:grpSpPr>
          <a:xfrm>
            <a:off x="6640631" y="4581324"/>
            <a:ext cx="3903298" cy="461665"/>
            <a:chOff x="6640631" y="3868230"/>
            <a:chExt cx="3903298" cy="461665"/>
          </a:xfrm>
        </p:grpSpPr>
        <p:sp>
          <p:nvSpPr>
            <p:cNvPr id="14" name="TextBox 13">
              <a:hlinkClick r:id="rId15" action="ppaction://hlinksldjump"/>
              <a:extLst>
                <a:ext uri="{FF2B5EF4-FFF2-40B4-BE49-F238E27FC236}">
                  <a16:creationId xmlns:a16="http://schemas.microsoft.com/office/drawing/2014/main" id="{467A9F8A-72EA-A4DB-405D-7E0274A21D5E}"/>
                </a:ext>
              </a:extLst>
            </p:cNvPr>
            <p:cNvSpPr txBox="1"/>
            <p:nvPr/>
          </p:nvSpPr>
          <p:spPr>
            <a:xfrm>
              <a:off x="7523747" y="3868230"/>
              <a:ext cx="3020182" cy="461665"/>
            </a:xfrm>
            <a:prstGeom prst="rect">
              <a:avLst/>
            </a:prstGeom>
            <a:noFill/>
          </p:spPr>
          <p:txBody>
            <a:bodyPr wrap="square" rtlCol="0">
              <a:spAutoFit/>
            </a:bodyPr>
            <a:lstStyle/>
            <a:p>
              <a:r>
                <a:rPr lang="en-US" sz="2400" b="1">
                  <a:solidFill>
                    <a:schemeClr val="tx1">
                      <a:lumMod val="65000"/>
                      <a:lumOff val="35000"/>
                    </a:schemeClr>
                  </a:solidFill>
                </a:rPr>
                <a:t>Visualization</a:t>
              </a:r>
            </a:p>
          </p:txBody>
        </p:sp>
        <p:pic>
          <p:nvPicPr>
            <p:cNvPr id="30" name="Picture 29" descr="A blue and black graphic on a black background&#10;&#10;Description automatically generated">
              <a:extLst>
                <a:ext uri="{FF2B5EF4-FFF2-40B4-BE49-F238E27FC236}">
                  <a16:creationId xmlns:a16="http://schemas.microsoft.com/office/drawing/2014/main" id="{C224CA1F-E545-709C-8FBD-73800C9C10B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640631" y="3872695"/>
              <a:ext cx="457200" cy="457200"/>
            </a:xfrm>
            <a:prstGeom prst="rect">
              <a:avLst/>
            </a:prstGeom>
          </p:spPr>
        </p:pic>
      </p:grpSp>
      <p:grpSp>
        <p:nvGrpSpPr>
          <p:cNvPr id="53" name="Group 52">
            <a:extLst>
              <a:ext uri="{FF2B5EF4-FFF2-40B4-BE49-F238E27FC236}">
                <a16:creationId xmlns:a16="http://schemas.microsoft.com/office/drawing/2014/main" id="{9E9ECFD9-BB75-D961-0C93-636D279B4E10}"/>
              </a:ext>
            </a:extLst>
          </p:cNvPr>
          <p:cNvGrpSpPr/>
          <p:nvPr/>
        </p:nvGrpSpPr>
        <p:grpSpPr>
          <a:xfrm>
            <a:off x="6640631" y="3875911"/>
            <a:ext cx="3903298" cy="463488"/>
            <a:chOff x="6640631" y="3200400"/>
            <a:chExt cx="3903298" cy="463488"/>
          </a:xfrm>
        </p:grpSpPr>
        <p:sp>
          <p:nvSpPr>
            <p:cNvPr id="13" name="TextBox 12">
              <a:hlinkClick r:id="rId17" action="ppaction://hlinksldjump"/>
              <a:extLst>
                <a:ext uri="{FF2B5EF4-FFF2-40B4-BE49-F238E27FC236}">
                  <a16:creationId xmlns:a16="http://schemas.microsoft.com/office/drawing/2014/main" id="{BFCDD7FA-4045-FE52-45D5-D470C9E33266}"/>
                </a:ext>
              </a:extLst>
            </p:cNvPr>
            <p:cNvSpPr txBox="1"/>
            <p:nvPr/>
          </p:nvSpPr>
          <p:spPr>
            <a:xfrm>
              <a:off x="7523747" y="3202223"/>
              <a:ext cx="3020182" cy="461665"/>
            </a:xfrm>
            <a:prstGeom prst="rect">
              <a:avLst/>
            </a:prstGeom>
            <a:noFill/>
          </p:spPr>
          <p:txBody>
            <a:bodyPr wrap="square" rtlCol="0">
              <a:spAutoFit/>
            </a:bodyPr>
            <a:lstStyle/>
            <a:p>
              <a:r>
                <a:rPr lang="en-US" sz="2400" b="1">
                  <a:solidFill>
                    <a:srgbClr val="609CBC"/>
                  </a:solidFill>
                </a:rPr>
                <a:t>Data Analysis</a:t>
              </a:r>
            </a:p>
          </p:txBody>
        </p:sp>
        <p:pic>
          <p:nvPicPr>
            <p:cNvPr id="36" name="Picture 35" descr="A black background with a black square&#10;&#10;Description automatically generated with medium confidence">
              <a:extLst>
                <a:ext uri="{FF2B5EF4-FFF2-40B4-BE49-F238E27FC236}">
                  <a16:creationId xmlns:a16="http://schemas.microsoft.com/office/drawing/2014/main" id="{F5167985-C8BD-6334-0CB9-B96ECEA441A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640631" y="3200400"/>
              <a:ext cx="457200" cy="457200"/>
            </a:xfrm>
            <a:prstGeom prst="rect">
              <a:avLst/>
            </a:prstGeom>
          </p:spPr>
        </p:pic>
      </p:grpSp>
      <p:grpSp>
        <p:nvGrpSpPr>
          <p:cNvPr id="52" name="Group 51">
            <a:extLst>
              <a:ext uri="{FF2B5EF4-FFF2-40B4-BE49-F238E27FC236}">
                <a16:creationId xmlns:a16="http://schemas.microsoft.com/office/drawing/2014/main" id="{26356FF7-C990-8E83-5263-04D17E577096}"/>
              </a:ext>
            </a:extLst>
          </p:cNvPr>
          <p:cNvGrpSpPr/>
          <p:nvPr/>
        </p:nvGrpSpPr>
        <p:grpSpPr>
          <a:xfrm>
            <a:off x="6640631" y="3172321"/>
            <a:ext cx="3903298" cy="461665"/>
            <a:chOff x="6640631" y="2475058"/>
            <a:chExt cx="3903298" cy="461665"/>
          </a:xfrm>
        </p:grpSpPr>
        <p:sp>
          <p:nvSpPr>
            <p:cNvPr id="10" name="TextBox 9">
              <a:hlinkClick r:id="rId19" action="ppaction://hlinksldjump"/>
              <a:extLst>
                <a:ext uri="{FF2B5EF4-FFF2-40B4-BE49-F238E27FC236}">
                  <a16:creationId xmlns:a16="http://schemas.microsoft.com/office/drawing/2014/main" id="{0BD725DD-43B1-AB9B-24E4-ACDA6A427CCB}"/>
                </a:ext>
              </a:extLst>
            </p:cNvPr>
            <p:cNvSpPr txBox="1"/>
            <p:nvPr/>
          </p:nvSpPr>
          <p:spPr>
            <a:xfrm>
              <a:off x="7523747" y="2475058"/>
              <a:ext cx="3020182" cy="461665"/>
            </a:xfrm>
            <a:prstGeom prst="rect">
              <a:avLst/>
            </a:prstGeom>
            <a:noFill/>
          </p:spPr>
          <p:txBody>
            <a:bodyPr wrap="square" rtlCol="0">
              <a:spAutoFit/>
            </a:bodyPr>
            <a:lstStyle/>
            <a:p>
              <a:r>
                <a:rPr lang="en-US" sz="2400" b="1">
                  <a:solidFill>
                    <a:schemeClr val="tx1">
                      <a:lumMod val="65000"/>
                      <a:lumOff val="35000"/>
                    </a:schemeClr>
                  </a:solidFill>
                </a:rPr>
                <a:t>Data Exploration</a:t>
              </a:r>
            </a:p>
          </p:txBody>
        </p:sp>
        <p:pic>
          <p:nvPicPr>
            <p:cNvPr id="40" name="Picture 39" descr="A magnifying glass over a graph&#10;&#10;Description automatically generated">
              <a:extLst>
                <a:ext uri="{FF2B5EF4-FFF2-40B4-BE49-F238E27FC236}">
                  <a16:creationId xmlns:a16="http://schemas.microsoft.com/office/drawing/2014/main" id="{CD3F103B-A6C0-2AAF-8F84-59D6BB1C03E5}"/>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640631" y="2475058"/>
              <a:ext cx="457200" cy="457200"/>
            </a:xfrm>
            <a:prstGeom prst="rect">
              <a:avLst/>
            </a:prstGeom>
          </p:spPr>
        </p:pic>
      </p:grpSp>
      <p:grpSp>
        <p:nvGrpSpPr>
          <p:cNvPr id="55" name="Group 54">
            <a:extLst>
              <a:ext uri="{FF2B5EF4-FFF2-40B4-BE49-F238E27FC236}">
                <a16:creationId xmlns:a16="http://schemas.microsoft.com/office/drawing/2014/main" id="{74A03BF5-D201-E672-7D60-837BF5D12B42}"/>
              </a:ext>
            </a:extLst>
          </p:cNvPr>
          <p:cNvGrpSpPr/>
          <p:nvPr/>
        </p:nvGrpSpPr>
        <p:grpSpPr>
          <a:xfrm>
            <a:off x="6640631" y="5284912"/>
            <a:ext cx="4408368" cy="461666"/>
            <a:chOff x="6640631" y="4576570"/>
            <a:chExt cx="4408368" cy="461666"/>
          </a:xfrm>
        </p:grpSpPr>
        <p:sp>
          <p:nvSpPr>
            <p:cNvPr id="15" name="TextBox 14">
              <a:hlinkClick r:id="rId21" action="ppaction://hlinksldjump"/>
              <a:extLst>
                <a:ext uri="{FF2B5EF4-FFF2-40B4-BE49-F238E27FC236}">
                  <a16:creationId xmlns:a16="http://schemas.microsoft.com/office/drawing/2014/main" id="{25ADF075-DCD0-5902-6BA3-B87EB697C65F}"/>
                </a:ext>
              </a:extLst>
            </p:cNvPr>
            <p:cNvSpPr txBox="1"/>
            <p:nvPr/>
          </p:nvSpPr>
          <p:spPr>
            <a:xfrm>
              <a:off x="7523746" y="4576570"/>
              <a:ext cx="3525253" cy="461665"/>
            </a:xfrm>
            <a:prstGeom prst="rect">
              <a:avLst/>
            </a:prstGeom>
            <a:noFill/>
          </p:spPr>
          <p:txBody>
            <a:bodyPr wrap="square" rtlCol="0">
              <a:spAutoFit/>
            </a:bodyPr>
            <a:lstStyle/>
            <a:p>
              <a:r>
                <a:rPr lang="en-US" sz="2400" b="1">
                  <a:solidFill>
                    <a:srgbClr val="609CBC"/>
                  </a:solidFill>
                </a:rPr>
                <a:t>Business Implications</a:t>
              </a:r>
            </a:p>
          </p:txBody>
        </p:sp>
        <p:pic>
          <p:nvPicPr>
            <p:cNvPr id="42" name="Picture 41" descr="A person looking through a telescope&#10;&#10;Description automatically generated">
              <a:extLst>
                <a:ext uri="{FF2B5EF4-FFF2-40B4-BE49-F238E27FC236}">
                  <a16:creationId xmlns:a16="http://schemas.microsoft.com/office/drawing/2014/main" id="{F31CA57A-251A-15FA-5E9B-6E3B8F6D72A2}"/>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640631" y="4581036"/>
              <a:ext cx="457200" cy="457200"/>
            </a:xfrm>
            <a:prstGeom prst="rect">
              <a:avLst/>
            </a:prstGeom>
          </p:spPr>
        </p:pic>
      </p:grpSp>
      <p:pic>
        <p:nvPicPr>
          <p:cNvPr id="17" name="Picture 16" descr="A blue magnifying glass with lines and a black background&#10;&#10;Description automatically generated">
            <a:extLst>
              <a:ext uri="{FF2B5EF4-FFF2-40B4-BE49-F238E27FC236}">
                <a16:creationId xmlns:a16="http://schemas.microsoft.com/office/drawing/2014/main" id="{66F778A3-E5F9-FD1E-29DC-8DFEB0E0311A}"/>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0681005" y="570706"/>
            <a:ext cx="914400" cy="914400"/>
          </a:xfrm>
          <a:prstGeom prst="rect">
            <a:avLst/>
          </a:prstGeom>
        </p:spPr>
      </p:pic>
      <p:grpSp>
        <p:nvGrpSpPr>
          <p:cNvPr id="34" name="Group 33">
            <a:extLst>
              <a:ext uri="{FF2B5EF4-FFF2-40B4-BE49-F238E27FC236}">
                <a16:creationId xmlns:a16="http://schemas.microsoft.com/office/drawing/2014/main" id="{4B680381-6F84-D2BD-59F3-8FCCDAE7B850}"/>
              </a:ext>
            </a:extLst>
          </p:cNvPr>
          <p:cNvGrpSpPr/>
          <p:nvPr/>
        </p:nvGrpSpPr>
        <p:grpSpPr>
          <a:xfrm>
            <a:off x="6640631" y="2468731"/>
            <a:ext cx="3903298" cy="461665"/>
            <a:chOff x="6640631" y="2468731"/>
            <a:chExt cx="3903298" cy="461665"/>
          </a:xfrm>
        </p:grpSpPr>
        <p:sp>
          <p:nvSpPr>
            <p:cNvPr id="21" name="TextBox 20">
              <a:hlinkClick r:id="rId24" action="ppaction://hlinksldjump"/>
              <a:extLst>
                <a:ext uri="{FF2B5EF4-FFF2-40B4-BE49-F238E27FC236}">
                  <a16:creationId xmlns:a16="http://schemas.microsoft.com/office/drawing/2014/main" id="{C1E7D81F-661B-AED3-1D82-5771F4E26497}"/>
                </a:ext>
              </a:extLst>
            </p:cNvPr>
            <p:cNvSpPr txBox="1"/>
            <p:nvPr/>
          </p:nvSpPr>
          <p:spPr>
            <a:xfrm>
              <a:off x="7523747" y="2468731"/>
              <a:ext cx="3020182" cy="461665"/>
            </a:xfrm>
            <a:prstGeom prst="rect">
              <a:avLst/>
            </a:prstGeom>
            <a:noFill/>
          </p:spPr>
          <p:txBody>
            <a:bodyPr wrap="square" rtlCol="0">
              <a:spAutoFit/>
            </a:bodyPr>
            <a:lstStyle/>
            <a:p>
              <a:r>
                <a:rPr lang="en-US" sz="2400" b="1">
                  <a:solidFill>
                    <a:srgbClr val="609CBC"/>
                  </a:solidFill>
                </a:rPr>
                <a:t>Data Preprocessing</a:t>
              </a:r>
            </a:p>
          </p:txBody>
        </p:sp>
        <p:pic>
          <p:nvPicPr>
            <p:cNvPr id="27" name="Picture 26" descr="A black background with a black square&#10;&#10;Description automatically generated with medium confidence">
              <a:extLst>
                <a:ext uri="{FF2B5EF4-FFF2-40B4-BE49-F238E27FC236}">
                  <a16:creationId xmlns:a16="http://schemas.microsoft.com/office/drawing/2014/main" id="{724B619F-B1C7-6EEC-7642-DAA8E63E0D0F}"/>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640631" y="2470963"/>
              <a:ext cx="457200" cy="457200"/>
            </a:xfrm>
            <a:prstGeom prst="rect">
              <a:avLst/>
            </a:prstGeom>
          </p:spPr>
        </p:pic>
      </p:grpSp>
      <p:grpSp>
        <p:nvGrpSpPr>
          <p:cNvPr id="33" name="Group 32">
            <a:extLst>
              <a:ext uri="{FF2B5EF4-FFF2-40B4-BE49-F238E27FC236}">
                <a16:creationId xmlns:a16="http://schemas.microsoft.com/office/drawing/2014/main" id="{66DD0DC5-3CB5-440A-50D7-CE1FF07CBC54}"/>
              </a:ext>
            </a:extLst>
          </p:cNvPr>
          <p:cNvGrpSpPr/>
          <p:nvPr/>
        </p:nvGrpSpPr>
        <p:grpSpPr>
          <a:xfrm>
            <a:off x="6640631" y="1764272"/>
            <a:ext cx="3903298" cy="461665"/>
            <a:chOff x="6640631" y="1764272"/>
            <a:chExt cx="3903298" cy="461665"/>
          </a:xfrm>
        </p:grpSpPr>
        <p:sp>
          <p:nvSpPr>
            <p:cNvPr id="11" name="TextBox 10">
              <a:hlinkClick r:id="rId26" action="ppaction://hlinksldjump"/>
              <a:extLst>
                <a:ext uri="{FF2B5EF4-FFF2-40B4-BE49-F238E27FC236}">
                  <a16:creationId xmlns:a16="http://schemas.microsoft.com/office/drawing/2014/main" id="{77E30F0D-944A-654A-0025-076E4E928EAF}"/>
                </a:ext>
              </a:extLst>
            </p:cNvPr>
            <p:cNvSpPr txBox="1"/>
            <p:nvPr/>
          </p:nvSpPr>
          <p:spPr>
            <a:xfrm>
              <a:off x="7523747" y="1764272"/>
              <a:ext cx="3020182" cy="461665"/>
            </a:xfrm>
            <a:prstGeom prst="rect">
              <a:avLst/>
            </a:prstGeom>
            <a:noFill/>
          </p:spPr>
          <p:txBody>
            <a:bodyPr wrap="square" rtlCol="0">
              <a:spAutoFit/>
            </a:bodyPr>
            <a:lstStyle/>
            <a:p>
              <a:r>
                <a:rPr lang="en-US" sz="2400" b="1">
                  <a:solidFill>
                    <a:schemeClr val="tx1">
                      <a:lumMod val="65000"/>
                      <a:lumOff val="35000"/>
                    </a:schemeClr>
                  </a:solidFill>
                </a:rPr>
                <a:t>Data Preparation</a:t>
              </a:r>
            </a:p>
          </p:txBody>
        </p:sp>
        <p:pic>
          <p:nvPicPr>
            <p:cNvPr id="31" name="Picture 30" descr="A blue and black symbol with a wrench and a gear&#10;&#10;Description automatically generated">
              <a:extLst>
                <a:ext uri="{FF2B5EF4-FFF2-40B4-BE49-F238E27FC236}">
                  <a16:creationId xmlns:a16="http://schemas.microsoft.com/office/drawing/2014/main" id="{4BB9462B-84EC-2996-5A0F-E5517C01B42D}"/>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6640631" y="1766504"/>
              <a:ext cx="457200" cy="457200"/>
            </a:xfrm>
            <a:prstGeom prst="rect">
              <a:avLst/>
            </a:prstGeom>
          </p:spPr>
        </p:pic>
      </p:grpSp>
      <p:sp>
        <p:nvSpPr>
          <p:cNvPr id="6" name="Slide Number Placeholder 5">
            <a:extLst>
              <a:ext uri="{FF2B5EF4-FFF2-40B4-BE49-F238E27FC236}">
                <a16:creationId xmlns:a16="http://schemas.microsoft.com/office/drawing/2014/main" id="{1C4B3D31-F328-9FD1-8DA7-EA5ADE571055}"/>
              </a:ext>
            </a:extLst>
          </p:cNvPr>
          <p:cNvSpPr>
            <a:spLocks noGrp="1"/>
          </p:cNvSpPr>
          <p:nvPr>
            <p:ph type="sldNum" sz="quarter" idx="12"/>
          </p:nvPr>
        </p:nvSpPr>
        <p:spPr/>
        <p:txBody>
          <a:bodyPr/>
          <a:lstStyle/>
          <a:p>
            <a:fld id="{6216B869-CB53-4AE5-AA3F-CD0CE7E35565}" type="slidenum">
              <a:rPr lang="en-US" smtClean="0"/>
              <a:t>29</a:t>
            </a:fld>
            <a:endParaRPr lang="en-US"/>
          </a:p>
        </p:txBody>
      </p:sp>
    </p:spTree>
    <p:extLst>
      <p:ext uri="{BB962C8B-B14F-4D97-AF65-F5344CB8AC3E}">
        <p14:creationId xmlns:p14="http://schemas.microsoft.com/office/powerpoint/2010/main" val="3828328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73D21-4065-B460-6015-C6569E65EB31}"/>
              </a:ext>
            </a:extLst>
          </p:cNvPr>
          <p:cNvSpPr>
            <a:spLocks noGrp="1" noRot="1" noMove="1" noResize="1" noEditPoints="1" noAdjustHandles="1" noChangeArrowheads="1" noChangeShapeType="1"/>
          </p:cNvSpPr>
          <p:nvPr>
            <p:ph type="title"/>
          </p:nvPr>
        </p:nvSpPr>
        <p:spPr/>
        <p:txBody>
          <a:bodyPr/>
          <a:lstStyle/>
          <a:p>
            <a:r>
              <a:rPr lang="en-US" spc="300"/>
              <a:t>AGENDA</a:t>
            </a:r>
          </a:p>
        </p:txBody>
      </p:sp>
      <p:grpSp>
        <p:nvGrpSpPr>
          <p:cNvPr id="45" name="Group 44">
            <a:extLst>
              <a:ext uri="{FF2B5EF4-FFF2-40B4-BE49-F238E27FC236}">
                <a16:creationId xmlns:a16="http://schemas.microsoft.com/office/drawing/2014/main" id="{83D7ED1E-036C-2CE1-3410-202E6D58BFCE}"/>
              </a:ext>
            </a:extLst>
          </p:cNvPr>
          <p:cNvGrpSpPr/>
          <p:nvPr/>
        </p:nvGrpSpPr>
        <p:grpSpPr>
          <a:xfrm>
            <a:off x="1471060" y="1758833"/>
            <a:ext cx="3197193" cy="467973"/>
            <a:chOff x="1471060" y="1758833"/>
            <a:chExt cx="3197193" cy="467973"/>
          </a:xfrm>
        </p:grpSpPr>
        <p:sp>
          <p:nvSpPr>
            <p:cNvPr id="4" name="TextBox 3">
              <a:extLst>
                <a:ext uri="{FF2B5EF4-FFF2-40B4-BE49-F238E27FC236}">
                  <a16:creationId xmlns:a16="http://schemas.microsoft.com/office/drawing/2014/main" id="{2FD5BF00-F2C5-5E6E-CB45-4711098DD2B1}"/>
                </a:ext>
              </a:extLst>
            </p:cNvPr>
            <p:cNvSpPr txBox="1"/>
            <p:nvPr/>
          </p:nvSpPr>
          <p:spPr>
            <a:xfrm>
              <a:off x="2302587" y="1765141"/>
              <a:ext cx="2365666" cy="461665"/>
            </a:xfrm>
            <a:prstGeom prst="rect">
              <a:avLst/>
            </a:prstGeom>
            <a:noFill/>
          </p:spPr>
          <p:txBody>
            <a:bodyPr wrap="square" lIns="91440" tIns="45720" rIns="91440" bIns="45720" rtlCol="0" anchor="t">
              <a:spAutoFit/>
            </a:bodyPr>
            <a:lstStyle/>
            <a:p>
              <a:r>
                <a:rPr lang="en-US" sz="2400" b="1">
                  <a:solidFill>
                    <a:schemeClr val="tx1">
                      <a:lumMod val="65000"/>
                      <a:lumOff val="35000"/>
                    </a:schemeClr>
                  </a:solidFill>
                </a:rPr>
                <a:t>User Persona</a:t>
              </a:r>
            </a:p>
          </p:txBody>
        </p:sp>
        <p:pic>
          <p:nvPicPr>
            <p:cNvPr id="18" name="Graphic 17" descr="Office worker female with solid fill">
              <a:extLst>
                <a:ext uri="{FF2B5EF4-FFF2-40B4-BE49-F238E27FC236}">
                  <a16:creationId xmlns:a16="http://schemas.microsoft.com/office/drawing/2014/main" id="{788A9A9B-48D4-31E7-DE3F-9B6E3A1D62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71060" y="1758833"/>
              <a:ext cx="457200" cy="457200"/>
            </a:xfrm>
            <a:prstGeom prst="rect">
              <a:avLst/>
            </a:prstGeom>
          </p:spPr>
        </p:pic>
      </p:grpSp>
      <p:grpSp>
        <p:nvGrpSpPr>
          <p:cNvPr id="46" name="Group 45">
            <a:extLst>
              <a:ext uri="{FF2B5EF4-FFF2-40B4-BE49-F238E27FC236}">
                <a16:creationId xmlns:a16="http://schemas.microsoft.com/office/drawing/2014/main" id="{84135D85-3D8B-948E-DB0C-F0E58CB3C938}"/>
              </a:ext>
            </a:extLst>
          </p:cNvPr>
          <p:cNvGrpSpPr/>
          <p:nvPr/>
        </p:nvGrpSpPr>
        <p:grpSpPr>
          <a:xfrm>
            <a:off x="1471060" y="2469095"/>
            <a:ext cx="3851709" cy="470336"/>
            <a:chOff x="1471060" y="2469095"/>
            <a:chExt cx="3851709" cy="470336"/>
          </a:xfrm>
        </p:grpSpPr>
        <p:sp>
          <p:nvSpPr>
            <p:cNvPr id="5" name="TextBox 4">
              <a:extLst>
                <a:ext uri="{FF2B5EF4-FFF2-40B4-BE49-F238E27FC236}">
                  <a16:creationId xmlns:a16="http://schemas.microsoft.com/office/drawing/2014/main" id="{87B338A1-4B7D-8E4F-0F22-D7B7BC20B6DB}"/>
                </a:ext>
              </a:extLst>
            </p:cNvPr>
            <p:cNvSpPr txBox="1"/>
            <p:nvPr/>
          </p:nvSpPr>
          <p:spPr>
            <a:xfrm>
              <a:off x="2302587" y="2469095"/>
              <a:ext cx="3020182" cy="461665"/>
            </a:xfrm>
            <a:prstGeom prst="rect">
              <a:avLst/>
            </a:prstGeom>
            <a:noFill/>
          </p:spPr>
          <p:txBody>
            <a:bodyPr wrap="square" rtlCol="0">
              <a:spAutoFit/>
            </a:bodyPr>
            <a:lstStyle/>
            <a:p>
              <a:r>
                <a:rPr lang="en-US" sz="2400" b="1">
                  <a:solidFill>
                    <a:srgbClr val="5D9CBB"/>
                  </a:solidFill>
                </a:rPr>
                <a:t>Problem Statement</a:t>
              </a:r>
            </a:p>
          </p:txBody>
        </p:sp>
        <p:pic>
          <p:nvPicPr>
            <p:cNvPr id="20" name="Picture 19" descr="A black background with a black square&#10;&#10;Description automatically generated with medium confidence">
              <a:extLst>
                <a:ext uri="{FF2B5EF4-FFF2-40B4-BE49-F238E27FC236}">
                  <a16:creationId xmlns:a16="http://schemas.microsoft.com/office/drawing/2014/main" id="{B2F0DD7A-9ADD-1D8F-D829-E8B530303B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1060" y="2482231"/>
              <a:ext cx="457200" cy="457200"/>
            </a:xfrm>
            <a:prstGeom prst="rect">
              <a:avLst/>
            </a:prstGeom>
          </p:spPr>
        </p:pic>
      </p:grpSp>
      <p:grpSp>
        <p:nvGrpSpPr>
          <p:cNvPr id="47" name="Group 46">
            <a:extLst>
              <a:ext uri="{FF2B5EF4-FFF2-40B4-BE49-F238E27FC236}">
                <a16:creationId xmlns:a16="http://schemas.microsoft.com/office/drawing/2014/main" id="{10F76F7F-B6CC-EF1D-74B5-E9DB0C1DAEC5}"/>
              </a:ext>
            </a:extLst>
          </p:cNvPr>
          <p:cNvGrpSpPr/>
          <p:nvPr/>
        </p:nvGrpSpPr>
        <p:grpSpPr>
          <a:xfrm>
            <a:off x="1471060" y="3173049"/>
            <a:ext cx="3851709" cy="484551"/>
            <a:chOff x="1471060" y="3173049"/>
            <a:chExt cx="3851709" cy="484551"/>
          </a:xfrm>
        </p:grpSpPr>
        <p:sp>
          <p:nvSpPr>
            <p:cNvPr id="7" name="TextBox 6">
              <a:extLst>
                <a:ext uri="{FF2B5EF4-FFF2-40B4-BE49-F238E27FC236}">
                  <a16:creationId xmlns:a16="http://schemas.microsoft.com/office/drawing/2014/main" id="{A518C0B0-D6AF-3EE4-459A-F4CA48F7FEDF}"/>
                </a:ext>
              </a:extLst>
            </p:cNvPr>
            <p:cNvSpPr txBox="1"/>
            <p:nvPr/>
          </p:nvSpPr>
          <p:spPr>
            <a:xfrm>
              <a:off x="2302587" y="3173049"/>
              <a:ext cx="3020182" cy="461665"/>
            </a:xfrm>
            <a:prstGeom prst="rect">
              <a:avLst/>
            </a:prstGeom>
            <a:noFill/>
          </p:spPr>
          <p:txBody>
            <a:bodyPr wrap="square" rtlCol="0">
              <a:spAutoFit/>
            </a:bodyPr>
            <a:lstStyle/>
            <a:p>
              <a:r>
                <a:rPr lang="en-US" sz="2400" b="1">
                  <a:solidFill>
                    <a:schemeClr val="tx1">
                      <a:lumMod val="65000"/>
                      <a:lumOff val="35000"/>
                    </a:schemeClr>
                  </a:solidFill>
                </a:rPr>
                <a:t>Dataset</a:t>
              </a:r>
            </a:p>
          </p:txBody>
        </p:sp>
        <p:pic>
          <p:nvPicPr>
            <p:cNvPr id="22" name="Picture 21">
              <a:extLst>
                <a:ext uri="{FF2B5EF4-FFF2-40B4-BE49-F238E27FC236}">
                  <a16:creationId xmlns:a16="http://schemas.microsoft.com/office/drawing/2014/main" id="{9BD403BD-8E5E-2616-9949-957B683DABB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471060" y="3200400"/>
              <a:ext cx="457200" cy="457200"/>
            </a:xfrm>
            <a:prstGeom prst="rect">
              <a:avLst/>
            </a:prstGeom>
          </p:spPr>
        </p:pic>
      </p:grpSp>
      <p:grpSp>
        <p:nvGrpSpPr>
          <p:cNvPr id="48" name="Group 47">
            <a:extLst>
              <a:ext uri="{FF2B5EF4-FFF2-40B4-BE49-F238E27FC236}">
                <a16:creationId xmlns:a16="http://schemas.microsoft.com/office/drawing/2014/main" id="{C88C6465-5CD7-0416-D358-07F600F47E75}"/>
              </a:ext>
            </a:extLst>
          </p:cNvPr>
          <p:cNvGrpSpPr/>
          <p:nvPr/>
        </p:nvGrpSpPr>
        <p:grpSpPr>
          <a:xfrm>
            <a:off x="1471060" y="3872695"/>
            <a:ext cx="3351197" cy="465973"/>
            <a:chOff x="1471060" y="3872695"/>
            <a:chExt cx="3351197" cy="465973"/>
          </a:xfrm>
        </p:grpSpPr>
        <p:sp>
          <p:nvSpPr>
            <p:cNvPr id="8" name="TextBox 7">
              <a:extLst>
                <a:ext uri="{FF2B5EF4-FFF2-40B4-BE49-F238E27FC236}">
                  <a16:creationId xmlns:a16="http://schemas.microsoft.com/office/drawing/2014/main" id="{4029EFE9-81B5-1429-B635-F6DA74BF61F0}"/>
                </a:ext>
              </a:extLst>
            </p:cNvPr>
            <p:cNvSpPr txBox="1"/>
            <p:nvPr/>
          </p:nvSpPr>
          <p:spPr>
            <a:xfrm>
              <a:off x="2302587" y="3877003"/>
              <a:ext cx="2519670" cy="461665"/>
            </a:xfrm>
            <a:prstGeom prst="rect">
              <a:avLst/>
            </a:prstGeom>
            <a:noFill/>
          </p:spPr>
          <p:txBody>
            <a:bodyPr wrap="square" rtlCol="0">
              <a:spAutoFit/>
            </a:bodyPr>
            <a:lstStyle/>
            <a:p>
              <a:r>
                <a:rPr lang="en-US" sz="2400" b="1">
                  <a:solidFill>
                    <a:srgbClr val="5D9CBB"/>
                  </a:solidFill>
                </a:rPr>
                <a:t>Design Process </a:t>
              </a:r>
            </a:p>
          </p:txBody>
        </p:sp>
        <p:pic>
          <p:nvPicPr>
            <p:cNvPr id="24" name="Picture 23" descr="A black background with white rectangles&#10;&#10;Description automatically generated">
              <a:extLst>
                <a:ext uri="{FF2B5EF4-FFF2-40B4-BE49-F238E27FC236}">
                  <a16:creationId xmlns:a16="http://schemas.microsoft.com/office/drawing/2014/main" id="{37EE710E-29F5-AE14-D838-7755A9E249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71060" y="3872695"/>
              <a:ext cx="457200" cy="457200"/>
            </a:xfrm>
            <a:prstGeom prst="rect">
              <a:avLst/>
            </a:prstGeom>
          </p:spPr>
        </p:pic>
      </p:grpSp>
      <p:grpSp>
        <p:nvGrpSpPr>
          <p:cNvPr id="49" name="Group 48">
            <a:extLst>
              <a:ext uri="{FF2B5EF4-FFF2-40B4-BE49-F238E27FC236}">
                <a16:creationId xmlns:a16="http://schemas.microsoft.com/office/drawing/2014/main" id="{AC33F755-1D0E-763F-6EF1-36561226611D}"/>
              </a:ext>
            </a:extLst>
          </p:cNvPr>
          <p:cNvGrpSpPr/>
          <p:nvPr/>
        </p:nvGrpSpPr>
        <p:grpSpPr>
          <a:xfrm>
            <a:off x="1471060" y="4580957"/>
            <a:ext cx="3851709" cy="461665"/>
            <a:chOff x="1471060" y="4580957"/>
            <a:chExt cx="3851709" cy="461665"/>
          </a:xfrm>
        </p:grpSpPr>
        <p:sp>
          <p:nvSpPr>
            <p:cNvPr id="9" name="TextBox 8">
              <a:extLst>
                <a:ext uri="{FF2B5EF4-FFF2-40B4-BE49-F238E27FC236}">
                  <a16:creationId xmlns:a16="http://schemas.microsoft.com/office/drawing/2014/main" id="{5A33957F-B46A-7F7F-577E-94F1378274B9}"/>
                </a:ext>
              </a:extLst>
            </p:cNvPr>
            <p:cNvSpPr txBox="1"/>
            <p:nvPr/>
          </p:nvSpPr>
          <p:spPr>
            <a:xfrm>
              <a:off x="2302587" y="4580957"/>
              <a:ext cx="3020182" cy="461665"/>
            </a:xfrm>
            <a:prstGeom prst="rect">
              <a:avLst/>
            </a:prstGeom>
            <a:noFill/>
          </p:spPr>
          <p:txBody>
            <a:bodyPr wrap="square" rtlCol="0">
              <a:spAutoFit/>
            </a:bodyPr>
            <a:lstStyle/>
            <a:p>
              <a:r>
                <a:rPr lang="en-US" sz="2400" b="1">
                  <a:solidFill>
                    <a:schemeClr val="tx1">
                      <a:lumMod val="65000"/>
                      <a:lumOff val="35000"/>
                    </a:schemeClr>
                  </a:solidFill>
                </a:rPr>
                <a:t>Star Schema</a:t>
              </a:r>
            </a:p>
          </p:txBody>
        </p:sp>
        <p:pic>
          <p:nvPicPr>
            <p:cNvPr id="26" name="Picture 25" descr="A blue star with many blue objects&#10;&#10;Description automatically generated with medium confidence">
              <a:extLst>
                <a:ext uri="{FF2B5EF4-FFF2-40B4-BE49-F238E27FC236}">
                  <a16:creationId xmlns:a16="http://schemas.microsoft.com/office/drawing/2014/main" id="{BEBCC2DE-7657-08C5-8336-773270EF463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71060" y="4581036"/>
              <a:ext cx="457200" cy="457200"/>
            </a:xfrm>
            <a:prstGeom prst="rect">
              <a:avLst/>
            </a:prstGeom>
          </p:spPr>
        </p:pic>
      </p:grpSp>
      <p:grpSp>
        <p:nvGrpSpPr>
          <p:cNvPr id="50" name="Group 49">
            <a:extLst>
              <a:ext uri="{FF2B5EF4-FFF2-40B4-BE49-F238E27FC236}">
                <a16:creationId xmlns:a16="http://schemas.microsoft.com/office/drawing/2014/main" id="{88B491D2-EF7D-34E7-75FD-EF370E572009}"/>
              </a:ext>
            </a:extLst>
          </p:cNvPr>
          <p:cNvGrpSpPr/>
          <p:nvPr/>
        </p:nvGrpSpPr>
        <p:grpSpPr>
          <a:xfrm>
            <a:off x="1471060" y="5284912"/>
            <a:ext cx="3851709" cy="461665"/>
            <a:chOff x="1471060" y="5284912"/>
            <a:chExt cx="3851709" cy="461665"/>
          </a:xfrm>
        </p:grpSpPr>
        <p:sp>
          <p:nvSpPr>
            <p:cNvPr id="12" name="TextBox 11">
              <a:extLst>
                <a:ext uri="{FF2B5EF4-FFF2-40B4-BE49-F238E27FC236}">
                  <a16:creationId xmlns:a16="http://schemas.microsoft.com/office/drawing/2014/main" id="{EAC9D2BE-4279-5E47-CF00-B7B0325F5988}"/>
                </a:ext>
              </a:extLst>
            </p:cNvPr>
            <p:cNvSpPr txBox="1"/>
            <p:nvPr/>
          </p:nvSpPr>
          <p:spPr>
            <a:xfrm>
              <a:off x="2302587" y="5284912"/>
              <a:ext cx="3020182" cy="461665"/>
            </a:xfrm>
            <a:prstGeom prst="rect">
              <a:avLst/>
            </a:prstGeom>
            <a:noFill/>
          </p:spPr>
          <p:txBody>
            <a:bodyPr wrap="square" rtlCol="0">
              <a:spAutoFit/>
            </a:bodyPr>
            <a:lstStyle/>
            <a:p>
              <a:r>
                <a:rPr lang="en-US" sz="2400" b="1">
                  <a:solidFill>
                    <a:srgbClr val="5D9CBB"/>
                  </a:solidFill>
                </a:rPr>
                <a:t>Implementation</a:t>
              </a:r>
            </a:p>
          </p:txBody>
        </p:sp>
        <p:pic>
          <p:nvPicPr>
            <p:cNvPr id="28" name="Picture 27">
              <a:extLst>
                <a:ext uri="{FF2B5EF4-FFF2-40B4-BE49-F238E27FC236}">
                  <a16:creationId xmlns:a16="http://schemas.microsoft.com/office/drawing/2014/main" id="{6771F2CD-B53C-2DAA-4080-C1B2C3426084}"/>
                </a:ext>
              </a:extLst>
            </p:cNvPr>
            <p:cNvPicPr>
              <a:picLocks noChangeAspect="1"/>
            </p:cNvPicPr>
            <p:nvPr/>
          </p:nvPicPr>
          <p:blipFill>
            <a:blip r:embed="rId9"/>
            <a:stretch>
              <a:fillRect/>
            </a:stretch>
          </p:blipFill>
          <p:spPr>
            <a:xfrm>
              <a:off x="1471060" y="5289376"/>
              <a:ext cx="457200" cy="457200"/>
            </a:xfrm>
            <a:prstGeom prst="rect">
              <a:avLst/>
            </a:prstGeom>
          </p:spPr>
        </p:pic>
      </p:grpSp>
      <p:sp>
        <p:nvSpPr>
          <p:cNvPr id="17" name="TextBox 16">
            <a:extLst>
              <a:ext uri="{FF2B5EF4-FFF2-40B4-BE49-F238E27FC236}">
                <a16:creationId xmlns:a16="http://schemas.microsoft.com/office/drawing/2014/main" id="{21AD878D-8E8B-C040-55F9-E2268985AF99}"/>
              </a:ext>
            </a:extLst>
          </p:cNvPr>
          <p:cNvSpPr txBox="1"/>
          <p:nvPr/>
        </p:nvSpPr>
        <p:spPr>
          <a:xfrm>
            <a:off x="10379162" y="6190723"/>
            <a:ext cx="1509186" cy="400110"/>
          </a:xfrm>
          <a:prstGeom prst="rect">
            <a:avLst/>
          </a:prstGeom>
          <a:noFill/>
        </p:spPr>
        <p:txBody>
          <a:bodyPr wrap="square" rtlCol="0">
            <a:spAutoFit/>
          </a:bodyPr>
          <a:lstStyle/>
          <a:p>
            <a:pPr algn="r"/>
            <a:r>
              <a:rPr lang="en-US" sz="2000"/>
              <a:t>Tejaswini </a:t>
            </a:r>
          </a:p>
        </p:txBody>
      </p:sp>
      <p:grpSp>
        <p:nvGrpSpPr>
          <p:cNvPr id="19" name="Group 18">
            <a:extLst>
              <a:ext uri="{FF2B5EF4-FFF2-40B4-BE49-F238E27FC236}">
                <a16:creationId xmlns:a16="http://schemas.microsoft.com/office/drawing/2014/main" id="{0BFAEF76-AC18-A624-416E-4EF29C46F50A}"/>
              </a:ext>
            </a:extLst>
          </p:cNvPr>
          <p:cNvGrpSpPr/>
          <p:nvPr/>
        </p:nvGrpSpPr>
        <p:grpSpPr>
          <a:xfrm>
            <a:off x="6640631" y="4581324"/>
            <a:ext cx="3903298" cy="461665"/>
            <a:chOff x="6640631" y="3868230"/>
            <a:chExt cx="3903298" cy="461665"/>
          </a:xfrm>
        </p:grpSpPr>
        <p:sp>
          <p:nvSpPr>
            <p:cNvPr id="21" name="TextBox 20">
              <a:extLst>
                <a:ext uri="{FF2B5EF4-FFF2-40B4-BE49-F238E27FC236}">
                  <a16:creationId xmlns:a16="http://schemas.microsoft.com/office/drawing/2014/main" id="{77565223-8372-45A8-8717-2AC3536E231A}"/>
                </a:ext>
              </a:extLst>
            </p:cNvPr>
            <p:cNvSpPr txBox="1"/>
            <p:nvPr/>
          </p:nvSpPr>
          <p:spPr>
            <a:xfrm>
              <a:off x="7523747" y="3868230"/>
              <a:ext cx="3020182" cy="461665"/>
            </a:xfrm>
            <a:prstGeom prst="rect">
              <a:avLst/>
            </a:prstGeom>
            <a:noFill/>
          </p:spPr>
          <p:txBody>
            <a:bodyPr wrap="square" rtlCol="0">
              <a:spAutoFit/>
            </a:bodyPr>
            <a:lstStyle/>
            <a:p>
              <a:r>
                <a:rPr lang="en-US" sz="2400" b="1">
                  <a:solidFill>
                    <a:schemeClr val="tx1">
                      <a:lumMod val="65000"/>
                      <a:lumOff val="35000"/>
                    </a:schemeClr>
                  </a:solidFill>
                </a:rPr>
                <a:t>Visualization</a:t>
              </a:r>
            </a:p>
          </p:txBody>
        </p:sp>
        <p:pic>
          <p:nvPicPr>
            <p:cNvPr id="23" name="Picture 22" descr="A blue and black graphic on a black background&#10;&#10;Description automatically generated">
              <a:extLst>
                <a:ext uri="{FF2B5EF4-FFF2-40B4-BE49-F238E27FC236}">
                  <a16:creationId xmlns:a16="http://schemas.microsoft.com/office/drawing/2014/main" id="{4BE06A21-DF96-3CFC-C4F4-D4A451F0592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40631" y="3872695"/>
              <a:ext cx="457200" cy="457200"/>
            </a:xfrm>
            <a:prstGeom prst="rect">
              <a:avLst/>
            </a:prstGeom>
          </p:spPr>
        </p:pic>
      </p:grpSp>
      <p:grpSp>
        <p:nvGrpSpPr>
          <p:cNvPr id="25" name="Group 24">
            <a:extLst>
              <a:ext uri="{FF2B5EF4-FFF2-40B4-BE49-F238E27FC236}">
                <a16:creationId xmlns:a16="http://schemas.microsoft.com/office/drawing/2014/main" id="{5BA27319-7357-617D-EED2-6DFB2CC72239}"/>
              </a:ext>
            </a:extLst>
          </p:cNvPr>
          <p:cNvGrpSpPr/>
          <p:nvPr/>
        </p:nvGrpSpPr>
        <p:grpSpPr>
          <a:xfrm>
            <a:off x="6640631" y="3875911"/>
            <a:ext cx="3903298" cy="463488"/>
            <a:chOff x="6640631" y="3200400"/>
            <a:chExt cx="3903298" cy="463488"/>
          </a:xfrm>
        </p:grpSpPr>
        <p:sp>
          <p:nvSpPr>
            <p:cNvPr id="27" name="TextBox 26">
              <a:extLst>
                <a:ext uri="{FF2B5EF4-FFF2-40B4-BE49-F238E27FC236}">
                  <a16:creationId xmlns:a16="http://schemas.microsoft.com/office/drawing/2014/main" id="{336B82BC-E7FB-29E4-CA60-AAC01BEF2934}"/>
                </a:ext>
              </a:extLst>
            </p:cNvPr>
            <p:cNvSpPr txBox="1"/>
            <p:nvPr/>
          </p:nvSpPr>
          <p:spPr>
            <a:xfrm>
              <a:off x="7523747" y="3202223"/>
              <a:ext cx="3020182" cy="461665"/>
            </a:xfrm>
            <a:prstGeom prst="rect">
              <a:avLst/>
            </a:prstGeom>
            <a:noFill/>
          </p:spPr>
          <p:txBody>
            <a:bodyPr wrap="square" rtlCol="0">
              <a:spAutoFit/>
            </a:bodyPr>
            <a:lstStyle/>
            <a:p>
              <a:r>
                <a:rPr lang="en-US" sz="2400" b="1">
                  <a:solidFill>
                    <a:srgbClr val="609CBC"/>
                  </a:solidFill>
                </a:rPr>
                <a:t>Data Analysis</a:t>
              </a: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A3020940-3172-4240-389C-0C4E82A5078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40631" y="3200400"/>
              <a:ext cx="457200" cy="457200"/>
            </a:xfrm>
            <a:prstGeom prst="rect">
              <a:avLst/>
            </a:prstGeom>
          </p:spPr>
        </p:pic>
      </p:grpSp>
      <p:grpSp>
        <p:nvGrpSpPr>
          <p:cNvPr id="31" name="Group 30">
            <a:extLst>
              <a:ext uri="{FF2B5EF4-FFF2-40B4-BE49-F238E27FC236}">
                <a16:creationId xmlns:a16="http://schemas.microsoft.com/office/drawing/2014/main" id="{501FD9B8-FA8D-F05A-22A1-B4C6A70CACB9}"/>
              </a:ext>
            </a:extLst>
          </p:cNvPr>
          <p:cNvGrpSpPr/>
          <p:nvPr/>
        </p:nvGrpSpPr>
        <p:grpSpPr>
          <a:xfrm>
            <a:off x="6640631" y="3172321"/>
            <a:ext cx="3903298" cy="461665"/>
            <a:chOff x="6640631" y="2475058"/>
            <a:chExt cx="3903298" cy="461665"/>
          </a:xfrm>
        </p:grpSpPr>
        <p:sp>
          <p:nvSpPr>
            <p:cNvPr id="32" name="TextBox 31">
              <a:extLst>
                <a:ext uri="{FF2B5EF4-FFF2-40B4-BE49-F238E27FC236}">
                  <a16:creationId xmlns:a16="http://schemas.microsoft.com/office/drawing/2014/main" id="{57016CAE-D80A-7148-67EA-3CE383B16864}"/>
                </a:ext>
              </a:extLst>
            </p:cNvPr>
            <p:cNvSpPr txBox="1"/>
            <p:nvPr/>
          </p:nvSpPr>
          <p:spPr>
            <a:xfrm>
              <a:off x="7523747" y="2475058"/>
              <a:ext cx="3020182" cy="461665"/>
            </a:xfrm>
            <a:prstGeom prst="rect">
              <a:avLst/>
            </a:prstGeom>
            <a:noFill/>
          </p:spPr>
          <p:txBody>
            <a:bodyPr wrap="square" rtlCol="0">
              <a:spAutoFit/>
            </a:bodyPr>
            <a:lstStyle/>
            <a:p>
              <a:r>
                <a:rPr lang="en-US" sz="2400" b="1">
                  <a:solidFill>
                    <a:schemeClr val="tx1">
                      <a:lumMod val="65000"/>
                      <a:lumOff val="35000"/>
                    </a:schemeClr>
                  </a:solidFill>
                </a:rPr>
                <a:t>Data Exploration</a:t>
              </a:r>
            </a:p>
          </p:txBody>
        </p:sp>
        <p:pic>
          <p:nvPicPr>
            <p:cNvPr id="33" name="Picture 32" descr="A magnifying glass over a graph&#10;&#10;Description automatically generated">
              <a:extLst>
                <a:ext uri="{FF2B5EF4-FFF2-40B4-BE49-F238E27FC236}">
                  <a16:creationId xmlns:a16="http://schemas.microsoft.com/office/drawing/2014/main" id="{B4CE2590-B5ED-D8B6-0916-5D2DAFB7C2F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640631" y="2475058"/>
              <a:ext cx="457200" cy="457200"/>
            </a:xfrm>
            <a:prstGeom prst="rect">
              <a:avLst/>
            </a:prstGeom>
          </p:spPr>
        </p:pic>
      </p:grpSp>
      <p:grpSp>
        <p:nvGrpSpPr>
          <p:cNvPr id="34" name="Group 33">
            <a:extLst>
              <a:ext uri="{FF2B5EF4-FFF2-40B4-BE49-F238E27FC236}">
                <a16:creationId xmlns:a16="http://schemas.microsoft.com/office/drawing/2014/main" id="{94441948-69D7-9D66-6394-D99774737693}"/>
              </a:ext>
            </a:extLst>
          </p:cNvPr>
          <p:cNvGrpSpPr/>
          <p:nvPr/>
        </p:nvGrpSpPr>
        <p:grpSpPr>
          <a:xfrm>
            <a:off x="6640631" y="5284912"/>
            <a:ext cx="4408368" cy="461666"/>
            <a:chOff x="6640631" y="4576570"/>
            <a:chExt cx="4408368" cy="461666"/>
          </a:xfrm>
        </p:grpSpPr>
        <p:sp>
          <p:nvSpPr>
            <p:cNvPr id="35" name="TextBox 34">
              <a:extLst>
                <a:ext uri="{FF2B5EF4-FFF2-40B4-BE49-F238E27FC236}">
                  <a16:creationId xmlns:a16="http://schemas.microsoft.com/office/drawing/2014/main" id="{C3BB35FA-0712-10D7-2324-4A6760A436A2}"/>
                </a:ext>
              </a:extLst>
            </p:cNvPr>
            <p:cNvSpPr txBox="1"/>
            <p:nvPr/>
          </p:nvSpPr>
          <p:spPr>
            <a:xfrm>
              <a:off x="7523746" y="4576570"/>
              <a:ext cx="3525253" cy="461665"/>
            </a:xfrm>
            <a:prstGeom prst="rect">
              <a:avLst/>
            </a:prstGeom>
            <a:noFill/>
          </p:spPr>
          <p:txBody>
            <a:bodyPr wrap="square" rtlCol="0">
              <a:spAutoFit/>
            </a:bodyPr>
            <a:lstStyle/>
            <a:p>
              <a:r>
                <a:rPr lang="en-US" sz="2400" b="1">
                  <a:solidFill>
                    <a:srgbClr val="609CBC"/>
                  </a:solidFill>
                </a:rPr>
                <a:t>Business Implications</a:t>
              </a:r>
            </a:p>
          </p:txBody>
        </p:sp>
        <p:pic>
          <p:nvPicPr>
            <p:cNvPr id="37" name="Picture 36" descr="A person looking through a telescope&#10;&#10;Description automatically generated">
              <a:extLst>
                <a:ext uri="{FF2B5EF4-FFF2-40B4-BE49-F238E27FC236}">
                  <a16:creationId xmlns:a16="http://schemas.microsoft.com/office/drawing/2014/main" id="{963D647E-B13C-942A-F8BC-1FC0258FADE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40631" y="4581036"/>
              <a:ext cx="457200" cy="457200"/>
            </a:xfrm>
            <a:prstGeom prst="rect">
              <a:avLst/>
            </a:prstGeom>
          </p:spPr>
        </p:pic>
      </p:grpSp>
      <p:grpSp>
        <p:nvGrpSpPr>
          <p:cNvPr id="39" name="Group 38">
            <a:extLst>
              <a:ext uri="{FF2B5EF4-FFF2-40B4-BE49-F238E27FC236}">
                <a16:creationId xmlns:a16="http://schemas.microsoft.com/office/drawing/2014/main" id="{60A921D6-0760-7244-3361-9136C1755767}"/>
              </a:ext>
            </a:extLst>
          </p:cNvPr>
          <p:cNvGrpSpPr/>
          <p:nvPr/>
        </p:nvGrpSpPr>
        <p:grpSpPr>
          <a:xfrm>
            <a:off x="6640631" y="2468731"/>
            <a:ext cx="3903298" cy="461665"/>
            <a:chOff x="6640631" y="2468731"/>
            <a:chExt cx="3903298" cy="461665"/>
          </a:xfrm>
        </p:grpSpPr>
        <p:sp>
          <p:nvSpPr>
            <p:cNvPr id="41" name="TextBox 40">
              <a:extLst>
                <a:ext uri="{FF2B5EF4-FFF2-40B4-BE49-F238E27FC236}">
                  <a16:creationId xmlns:a16="http://schemas.microsoft.com/office/drawing/2014/main" id="{739C0318-1C54-9D87-E83A-5513486E9A62}"/>
                </a:ext>
              </a:extLst>
            </p:cNvPr>
            <p:cNvSpPr txBox="1"/>
            <p:nvPr/>
          </p:nvSpPr>
          <p:spPr>
            <a:xfrm>
              <a:off x="7523747" y="2468731"/>
              <a:ext cx="3020182" cy="461665"/>
            </a:xfrm>
            <a:prstGeom prst="rect">
              <a:avLst/>
            </a:prstGeom>
            <a:noFill/>
          </p:spPr>
          <p:txBody>
            <a:bodyPr wrap="square" rtlCol="0">
              <a:spAutoFit/>
            </a:bodyPr>
            <a:lstStyle/>
            <a:p>
              <a:r>
                <a:rPr lang="en-US" sz="2400" b="1">
                  <a:solidFill>
                    <a:srgbClr val="609CBC"/>
                  </a:solidFill>
                </a:rPr>
                <a:t>Data Preprocessing</a:t>
              </a:r>
            </a:p>
          </p:txBody>
        </p:sp>
        <p:pic>
          <p:nvPicPr>
            <p:cNvPr id="43" name="Picture 42" descr="A black background with a black square&#10;&#10;Description automatically generated with medium confidence">
              <a:extLst>
                <a:ext uri="{FF2B5EF4-FFF2-40B4-BE49-F238E27FC236}">
                  <a16:creationId xmlns:a16="http://schemas.microsoft.com/office/drawing/2014/main" id="{C64B55F0-B83E-9C5E-AC73-A275294753B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640631" y="2470963"/>
              <a:ext cx="457200" cy="457200"/>
            </a:xfrm>
            <a:prstGeom prst="rect">
              <a:avLst/>
            </a:prstGeom>
          </p:spPr>
        </p:pic>
      </p:grpSp>
      <p:grpSp>
        <p:nvGrpSpPr>
          <p:cNvPr id="57" name="Group 56">
            <a:extLst>
              <a:ext uri="{FF2B5EF4-FFF2-40B4-BE49-F238E27FC236}">
                <a16:creationId xmlns:a16="http://schemas.microsoft.com/office/drawing/2014/main" id="{2A58C75C-A0DA-4727-3BAE-E01F06F7D8C5}"/>
              </a:ext>
            </a:extLst>
          </p:cNvPr>
          <p:cNvGrpSpPr/>
          <p:nvPr/>
        </p:nvGrpSpPr>
        <p:grpSpPr>
          <a:xfrm>
            <a:off x="6640631" y="1764272"/>
            <a:ext cx="3903298" cy="461665"/>
            <a:chOff x="6640631" y="1764272"/>
            <a:chExt cx="3903298" cy="461665"/>
          </a:xfrm>
        </p:grpSpPr>
        <p:sp>
          <p:nvSpPr>
            <p:cNvPr id="58" name="TextBox 57">
              <a:extLst>
                <a:ext uri="{FF2B5EF4-FFF2-40B4-BE49-F238E27FC236}">
                  <a16:creationId xmlns:a16="http://schemas.microsoft.com/office/drawing/2014/main" id="{8CD8766C-46C1-375F-A24F-A650192558E2}"/>
                </a:ext>
              </a:extLst>
            </p:cNvPr>
            <p:cNvSpPr txBox="1"/>
            <p:nvPr/>
          </p:nvSpPr>
          <p:spPr>
            <a:xfrm>
              <a:off x="7523747" y="1764272"/>
              <a:ext cx="3020182" cy="461665"/>
            </a:xfrm>
            <a:prstGeom prst="rect">
              <a:avLst/>
            </a:prstGeom>
            <a:noFill/>
          </p:spPr>
          <p:txBody>
            <a:bodyPr wrap="square" rtlCol="0">
              <a:spAutoFit/>
            </a:bodyPr>
            <a:lstStyle/>
            <a:p>
              <a:r>
                <a:rPr lang="en-US" sz="2400" b="1">
                  <a:solidFill>
                    <a:schemeClr val="tx1">
                      <a:lumMod val="65000"/>
                      <a:lumOff val="35000"/>
                    </a:schemeClr>
                  </a:solidFill>
                </a:rPr>
                <a:t>Data Preparation</a:t>
              </a:r>
            </a:p>
          </p:txBody>
        </p:sp>
        <p:pic>
          <p:nvPicPr>
            <p:cNvPr id="59" name="Picture 58" descr="A blue and black symbol with a wrench and a gear&#10;&#10;Description automatically generated">
              <a:extLst>
                <a:ext uri="{FF2B5EF4-FFF2-40B4-BE49-F238E27FC236}">
                  <a16:creationId xmlns:a16="http://schemas.microsoft.com/office/drawing/2014/main" id="{944E8AAE-539B-44E5-9CAD-928297C95B5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40631" y="1766504"/>
              <a:ext cx="457200" cy="457200"/>
            </a:xfrm>
            <a:prstGeom prst="rect">
              <a:avLst/>
            </a:prstGeom>
          </p:spPr>
        </p:pic>
      </p:grpSp>
      <p:sp>
        <p:nvSpPr>
          <p:cNvPr id="6" name="Slide Number Placeholder 5">
            <a:extLst>
              <a:ext uri="{FF2B5EF4-FFF2-40B4-BE49-F238E27FC236}">
                <a16:creationId xmlns:a16="http://schemas.microsoft.com/office/drawing/2014/main" id="{CD222CB6-23D9-5BEF-0497-F3A748D60416}"/>
              </a:ext>
            </a:extLst>
          </p:cNvPr>
          <p:cNvSpPr>
            <a:spLocks noGrp="1"/>
          </p:cNvSpPr>
          <p:nvPr>
            <p:ph type="sldNum" sz="quarter" idx="12"/>
          </p:nvPr>
        </p:nvSpPr>
        <p:spPr/>
        <p:txBody>
          <a:bodyPr/>
          <a:lstStyle/>
          <a:p>
            <a:fld id="{6216B869-CB53-4AE5-AA3F-CD0CE7E35565}" type="slidenum">
              <a:rPr lang="en-US" smtClean="0"/>
              <a:t>3</a:t>
            </a:fld>
            <a:endParaRPr lang="en-US"/>
          </a:p>
        </p:txBody>
      </p:sp>
    </p:spTree>
    <p:extLst>
      <p:ext uri="{BB962C8B-B14F-4D97-AF65-F5344CB8AC3E}">
        <p14:creationId xmlns:p14="http://schemas.microsoft.com/office/powerpoint/2010/main" val="3101092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500"/>
                                        <p:tgtEl>
                                          <p:spTgt spid="57"/>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500"/>
                                        <p:tgtEl>
                                          <p:spTgt spid="39"/>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2" name="Freeform: Shape 11">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sp>
          <p:nvSpPr>
            <p:cNvPr id="17" name="Freeform: Shape 16">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4" name="Picture 3" descr="A white airplane with two wings&#10;&#10;Description automatically generated">
            <a:extLst>
              <a:ext uri="{FF2B5EF4-FFF2-40B4-BE49-F238E27FC236}">
                <a16:creationId xmlns:a16="http://schemas.microsoft.com/office/drawing/2014/main" id="{68AEEC36-1FA7-F7FD-21D5-F243BE75AE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575171">
            <a:off x="8474186" y="3276252"/>
            <a:ext cx="3427558" cy="2566212"/>
          </a:xfrm>
          <a:prstGeom prst="rect">
            <a:avLst/>
          </a:prstGeom>
        </p:spPr>
      </p:pic>
      <p:pic>
        <p:nvPicPr>
          <p:cNvPr id="3" name="Picture 2" descr="A close up of a logo&#10;&#10;Description automatically generated">
            <a:extLst>
              <a:ext uri="{FF2B5EF4-FFF2-40B4-BE49-F238E27FC236}">
                <a16:creationId xmlns:a16="http://schemas.microsoft.com/office/drawing/2014/main" id="{2A661A5C-8F4A-0142-B0E2-6D312939D5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7970" y="0"/>
            <a:ext cx="1286540" cy="429958"/>
          </a:xfrm>
          <a:prstGeom prst="rect">
            <a:avLst/>
          </a:prstGeom>
        </p:spPr>
      </p:pic>
      <p:sp>
        <p:nvSpPr>
          <p:cNvPr id="2" name="Title 1">
            <a:extLst>
              <a:ext uri="{FF2B5EF4-FFF2-40B4-BE49-F238E27FC236}">
                <a16:creationId xmlns:a16="http://schemas.microsoft.com/office/drawing/2014/main" id="{CBE4E126-A731-0B8C-6563-DB10226416EA}"/>
              </a:ext>
            </a:extLst>
          </p:cNvPr>
          <p:cNvSpPr>
            <a:spLocks noGrp="1"/>
          </p:cNvSpPr>
          <p:nvPr>
            <p:ph type="title"/>
          </p:nvPr>
        </p:nvSpPr>
        <p:spPr>
          <a:xfrm>
            <a:off x="2553837" y="3122674"/>
            <a:ext cx="7276810" cy="1081026"/>
          </a:xfrm>
        </p:spPr>
        <p:txBody>
          <a:bodyPr vert="horz" lIns="91440" tIns="45720" rIns="91440" bIns="45720" rtlCol="0" anchor="t">
            <a:normAutofit fontScale="90000"/>
          </a:bodyPr>
          <a:lstStyle/>
          <a:p>
            <a:pPr algn="ctr"/>
            <a:r>
              <a:rPr lang="en-US" sz="7200" kern="1200" spc="300" dirty="0">
                <a:solidFill>
                  <a:schemeClr val="tx2"/>
                </a:solidFill>
                <a:latin typeface="+mj-lt"/>
                <a:ea typeface="+mj-ea"/>
                <a:cs typeface="+mj-cs"/>
              </a:rPr>
              <a:t>THANK YOU</a:t>
            </a:r>
          </a:p>
        </p:txBody>
      </p:sp>
    </p:spTree>
    <p:extLst>
      <p:ext uri="{BB962C8B-B14F-4D97-AF65-F5344CB8AC3E}">
        <p14:creationId xmlns:p14="http://schemas.microsoft.com/office/powerpoint/2010/main" val="1059086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91520-5D2A-1688-450D-300591842B85}"/>
              </a:ext>
            </a:extLst>
          </p:cNvPr>
          <p:cNvSpPr>
            <a:spLocks noGrp="1"/>
          </p:cNvSpPr>
          <p:nvPr>
            <p:ph type="title"/>
          </p:nvPr>
        </p:nvSpPr>
        <p:spPr/>
        <p:txBody>
          <a:bodyPr/>
          <a:lstStyle/>
          <a:p>
            <a:pPr algn="ctr"/>
            <a:r>
              <a:rPr lang="en-US" spc="300"/>
              <a:t>USER PERSONA</a:t>
            </a:r>
          </a:p>
        </p:txBody>
      </p:sp>
      <p:graphicFrame>
        <p:nvGraphicFramePr>
          <p:cNvPr id="3" name="Table 2">
            <a:extLst>
              <a:ext uri="{FF2B5EF4-FFF2-40B4-BE49-F238E27FC236}">
                <a16:creationId xmlns:a16="http://schemas.microsoft.com/office/drawing/2014/main" id="{CDC442CF-340C-BE8F-C646-698102222255}"/>
              </a:ext>
            </a:extLst>
          </p:cNvPr>
          <p:cNvGraphicFramePr>
            <a:graphicFrameLocks noGrp="1"/>
          </p:cNvGraphicFramePr>
          <p:nvPr>
            <p:extLst>
              <p:ext uri="{D42A27DB-BD31-4B8C-83A1-F6EECF244321}">
                <p14:modId xmlns:p14="http://schemas.microsoft.com/office/powerpoint/2010/main" val="727661469"/>
              </p:ext>
            </p:extLst>
          </p:nvPr>
        </p:nvGraphicFramePr>
        <p:xfrm>
          <a:off x="838199" y="1697566"/>
          <a:ext cx="10515600" cy="4174068"/>
        </p:xfrm>
        <a:graphic>
          <a:graphicData uri="http://schemas.openxmlformats.org/drawingml/2006/table">
            <a:tbl>
              <a:tblPr firstRow="1" bandRow="1">
                <a:tableStyleId>{5C22544A-7EE6-4342-B048-85BDC9FD1C3A}</a:tableStyleId>
              </a:tblPr>
              <a:tblGrid>
                <a:gridCol w="2667001">
                  <a:extLst>
                    <a:ext uri="{9D8B030D-6E8A-4147-A177-3AD203B41FA5}">
                      <a16:colId xmlns:a16="http://schemas.microsoft.com/office/drawing/2014/main" val="1312500253"/>
                    </a:ext>
                  </a:extLst>
                </a:gridCol>
                <a:gridCol w="4131733">
                  <a:extLst>
                    <a:ext uri="{9D8B030D-6E8A-4147-A177-3AD203B41FA5}">
                      <a16:colId xmlns:a16="http://schemas.microsoft.com/office/drawing/2014/main" val="2870453928"/>
                    </a:ext>
                  </a:extLst>
                </a:gridCol>
                <a:gridCol w="3716866">
                  <a:extLst>
                    <a:ext uri="{9D8B030D-6E8A-4147-A177-3AD203B41FA5}">
                      <a16:colId xmlns:a16="http://schemas.microsoft.com/office/drawing/2014/main" val="19779763"/>
                    </a:ext>
                  </a:extLst>
                </a:gridCol>
              </a:tblGrid>
              <a:tr h="467307">
                <a:tc>
                  <a:txBody>
                    <a:bodyPr/>
                    <a:lstStyle/>
                    <a:p>
                      <a:pPr algn="ctr"/>
                      <a:r>
                        <a:rPr lang="en-US"/>
                        <a:t>PICTURE &amp; NAME</a:t>
                      </a:r>
                    </a:p>
                  </a:txBody>
                  <a:tcPr anchor="ctr">
                    <a:solidFill>
                      <a:srgbClr val="5D9CBB"/>
                    </a:solidFill>
                  </a:tcPr>
                </a:tc>
                <a:tc>
                  <a:txBody>
                    <a:bodyPr/>
                    <a:lstStyle/>
                    <a:p>
                      <a:pPr algn="ctr"/>
                      <a:r>
                        <a:rPr lang="en-US"/>
                        <a:t>DETAILS</a:t>
                      </a:r>
                    </a:p>
                  </a:txBody>
                  <a:tcPr anchor="ctr">
                    <a:solidFill>
                      <a:srgbClr val="5D9CBB"/>
                    </a:solidFill>
                  </a:tcPr>
                </a:tc>
                <a:tc>
                  <a:txBody>
                    <a:bodyPr/>
                    <a:lstStyle/>
                    <a:p>
                      <a:pPr algn="ctr"/>
                      <a:r>
                        <a:rPr lang="en-US"/>
                        <a:t>GOAL</a:t>
                      </a:r>
                    </a:p>
                  </a:txBody>
                  <a:tcPr anchor="ctr">
                    <a:solidFill>
                      <a:srgbClr val="5D9CBB"/>
                    </a:solidFill>
                  </a:tcPr>
                </a:tc>
                <a:extLst>
                  <a:ext uri="{0D108BD9-81ED-4DB2-BD59-A6C34878D82A}">
                    <a16:rowId xmlns:a16="http://schemas.microsoft.com/office/drawing/2014/main" val="2113752794"/>
                  </a:ext>
                </a:extLst>
              </a:tr>
              <a:tr h="3706761">
                <a:tc>
                  <a:txBody>
                    <a:bodyPr/>
                    <a:lstStyle/>
                    <a:p>
                      <a:pPr algn="ctr">
                        <a:lnSpc>
                          <a:spcPct val="150000"/>
                        </a:lnSpc>
                      </a:pPr>
                      <a:r>
                        <a:rPr lang="en-US" b="1"/>
                        <a:t>Hi, I’m Emily Cooper!</a:t>
                      </a:r>
                    </a:p>
                    <a:p>
                      <a:endParaRPr lang="en-US"/>
                    </a:p>
                    <a:p>
                      <a:endParaRPr lang="en-US"/>
                    </a:p>
                    <a:p>
                      <a:endParaRPr lang="en-US"/>
                    </a:p>
                    <a:p>
                      <a:endParaRPr lang="en-US"/>
                    </a:p>
                  </a:txBody>
                  <a:tcPr>
                    <a:solidFill>
                      <a:schemeClr val="bg1">
                        <a:lumMod val="85000"/>
                      </a:schemeClr>
                    </a:solidFill>
                  </a:tcPr>
                </a:tc>
                <a:tc>
                  <a:txBody>
                    <a:bodyPr/>
                    <a:lstStyle/>
                    <a:p>
                      <a:pPr>
                        <a:lnSpc>
                          <a:spcPct val="150000"/>
                        </a:lnSpc>
                      </a:pPr>
                      <a:r>
                        <a:rPr lang="en-US" b="1"/>
                        <a:t>Age</a:t>
                      </a:r>
                      <a:r>
                        <a:rPr lang="en-US"/>
                        <a:t>: 27</a:t>
                      </a:r>
                    </a:p>
                    <a:p>
                      <a:pPr>
                        <a:lnSpc>
                          <a:spcPct val="150000"/>
                        </a:lnSpc>
                      </a:pPr>
                      <a:r>
                        <a:rPr lang="en-US" b="1"/>
                        <a:t>Gender</a:t>
                      </a:r>
                      <a:r>
                        <a:rPr lang="en-US"/>
                        <a:t>: Female</a:t>
                      </a:r>
                    </a:p>
                    <a:p>
                      <a:pPr>
                        <a:lnSpc>
                          <a:spcPct val="150000"/>
                        </a:lnSpc>
                      </a:pPr>
                      <a:r>
                        <a:rPr lang="en-US" b="1"/>
                        <a:t>Occupation &amp; Income</a:t>
                      </a:r>
                      <a:r>
                        <a:rPr lang="en-US"/>
                        <a:t>: Consultant</a:t>
                      </a:r>
                    </a:p>
                    <a:p>
                      <a:pPr>
                        <a:lnSpc>
                          <a:spcPct val="100000"/>
                        </a:lnSpc>
                      </a:pPr>
                      <a:endParaRPr lang="en-US" sz="700"/>
                    </a:p>
                    <a:p>
                      <a:pPr>
                        <a:lnSpc>
                          <a:spcPct val="100000"/>
                        </a:lnSpc>
                      </a:pPr>
                      <a:r>
                        <a:rPr lang="en-US" b="1"/>
                        <a:t>Lifestyle</a:t>
                      </a:r>
                      <a:r>
                        <a:rPr lang="en-US"/>
                        <a:t>: Attend business meetings globally all year long, Traveler, Extrovert</a:t>
                      </a:r>
                    </a:p>
                    <a:p>
                      <a:pPr>
                        <a:lnSpc>
                          <a:spcPct val="150000"/>
                        </a:lnSpc>
                      </a:pPr>
                      <a:r>
                        <a:rPr lang="en-US" b="1"/>
                        <a:t>Social</a:t>
                      </a:r>
                      <a:r>
                        <a:rPr lang="en-US"/>
                        <a:t> </a:t>
                      </a:r>
                      <a:r>
                        <a:rPr lang="en-US" b="1"/>
                        <a:t>class</a:t>
                      </a:r>
                      <a:r>
                        <a:rPr lang="en-US"/>
                        <a:t>: Upper middle class</a:t>
                      </a:r>
                    </a:p>
                    <a:p>
                      <a:pPr>
                        <a:lnSpc>
                          <a:spcPct val="150000"/>
                        </a:lnSpc>
                      </a:pPr>
                      <a:r>
                        <a:rPr lang="en-US" b="1"/>
                        <a:t>Personality</a:t>
                      </a:r>
                      <a:r>
                        <a:rPr lang="en-US"/>
                        <a:t>: Outgoing, Forthright</a:t>
                      </a:r>
                    </a:p>
                  </a:txBody>
                  <a:tcPr>
                    <a:solidFill>
                      <a:schemeClr val="bg1">
                        <a:lumMod val="85000"/>
                      </a:schemeClr>
                    </a:solidFill>
                  </a:tcPr>
                </a:tc>
                <a:tc>
                  <a:txBody>
                    <a:bodyPr/>
                    <a:lstStyle/>
                    <a:p>
                      <a:pPr marL="285750" indent="-285750">
                        <a:buFont typeface="Arial" panose="020B0604020202020204" pitchFamily="34" charset="0"/>
                        <a:buChar char="•"/>
                      </a:pPr>
                      <a:r>
                        <a:rPr lang="en-US"/>
                        <a:t>Make the right choice while choosing airline</a:t>
                      </a:r>
                    </a:p>
                    <a:p>
                      <a:endParaRPr lang="en-US"/>
                    </a:p>
                    <a:p>
                      <a:pPr marL="285750" indent="-285750">
                        <a:buFont typeface="Arial" panose="020B0604020202020204" pitchFamily="34" charset="0"/>
                        <a:buChar char="•"/>
                      </a:pPr>
                      <a:r>
                        <a:rPr lang="en-US"/>
                        <a:t>Avoid routes which are most affected by operational issues</a:t>
                      </a:r>
                    </a:p>
                  </a:txBody>
                  <a:tcPr>
                    <a:solidFill>
                      <a:schemeClr val="bg1">
                        <a:lumMod val="85000"/>
                      </a:schemeClr>
                    </a:solidFill>
                  </a:tcPr>
                </a:tc>
                <a:extLst>
                  <a:ext uri="{0D108BD9-81ED-4DB2-BD59-A6C34878D82A}">
                    <a16:rowId xmlns:a16="http://schemas.microsoft.com/office/drawing/2014/main" val="3799835333"/>
                  </a:ext>
                </a:extLst>
              </a:tr>
            </a:tbl>
          </a:graphicData>
        </a:graphic>
      </p:graphicFrame>
      <p:pic>
        <p:nvPicPr>
          <p:cNvPr id="7" name="Picture 6" descr="A person smiling at camera&#10;&#10;Description automatically generated">
            <a:extLst>
              <a:ext uri="{FF2B5EF4-FFF2-40B4-BE49-F238E27FC236}">
                <a16:creationId xmlns:a16="http://schemas.microsoft.com/office/drawing/2014/main" id="{34278E60-F298-52DB-2EBB-75C7A32A8F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332" y="2580518"/>
            <a:ext cx="2215616" cy="2952449"/>
          </a:xfrm>
          <a:prstGeom prst="rect">
            <a:avLst/>
          </a:prstGeom>
        </p:spPr>
      </p:pic>
      <p:sp>
        <p:nvSpPr>
          <p:cNvPr id="6" name="TextBox 5">
            <a:extLst>
              <a:ext uri="{FF2B5EF4-FFF2-40B4-BE49-F238E27FC236}">
                <a16:creationId xmlns:a16="http://schemas.microsoft.com/office/drawing/2014/main" id="{DE961E94-1EF2-3755-E29B-B4C3BDD6E336}"/>
              </a:ext>
            </a:extLst>
          </p:cNvPr>
          <p:cNvSpPr txBox="1"/>
          <p:nvPr/>
        </p:nvSpPr>
        <p:spPr>
          <a:xfrm>
            <a:off x="10379162" y="6190723"/>
            <a:ext cx="1509186" cy="400110"/>
          </a:xfrm>
          <a:prstGeom prst="rect">
            <a:avLst/>
          </a:prstGeom>
          <a:noFill/>
        </p:spPr>
        <p:txBody>
          <a:bodyPr wrap="square" rtlCol="0">
            <a:spAutoFit/>
          </a:bodyPr>
          <a:lstStyle/>
          <a:p>
            <a:pPr algn="r"/>
            <a:r>
              <a:rPr lang="en-US" sz="2000"/>
              <a:t>Tejaswini </a:t>
            </a:r>
          </a:p>
        </p:txBody>
      </p:sp>
      <p:pic>
        <p:nvPicPr>
          <p:cNvPr id="9" name="Picture 8">
            <a:hlinkClick r:id="rId4" action="ppaction://hlinksldjump"/>
            <a:extLst>
              <a:ext uri="{FF2B5EF4-FFF2-40B4-BE49-F238E27FC236}">
                <a16:creationId xmlns:a16="http://schemas.microsoft.com/office/drawing/2014/main" id="{CC999603-5BA8-F2D1-528B-E72D0C33F71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676555" y="570706"/>
            <a:ext cx="914400" cy="914400"/>
          </a:xfrm>
          <a:prstGeom prst="rect">
            <a:avLst/>
          </a:prstGeom>
        </p:spPr>
      </p:pic>
      <p:sp>
        <p:nvSpPr>
          <p:cNvPr id="5" name="Slide Number Placeholder 4">
            <a:extLst>
              <a:ext uri="{FF2B5EF4-FFF2-40B4-BE49-F238E27FC236}">
                <a16:creationId xmlns:a16="http://schemas.microsoft.com/office/drawing/2014/main" id="{0A9C40E4-A15E-5FAB-3F42-F06BFDC5BE81}"/>
              </a:ext>
            </a:extLst>
          </p:cNvPr>
          <p:cNvSpPr>
            <a:spLocks noGrp="1"/>
          </p:cNvSpPr>
          <p:nvPr>
            <p:ph type="sldNum" sz="quarter" idx="12"/>
          </p:nvPr>
        </p:nvSpPr>
        <p:spPr/>
        <p:txBody>
          <a:bodyPr/>
          <a:lstStyle/>
          <a:p>
            <a:fld id="{6216B869-CB53-4AE5-AA3F-CD0CE7E35565}" type="slidenum">
              <a:rPr lang="en-US" smtClean="0"/>
              <a:t>4</a:t>
            </a:fld>
            <a:endParaRPr lang="en-US"/>
          </a:p>
        </p:txBody>
      </p:sp>
    </p:spTree>
    <p:extLst>
      <p:ext uri="{BB962C8B-B14F-4D97-AF65-F5344CB8AC3E}">
        <p14:creationId xmlns:p14="http://schemas.microsoft.com/office/powerpoint/2010/main" val="1322700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91520-5D2A-1688-450D-300591842B85}"/>
              </a:ext>
            </a:extLst>
          </p:cNvPr>
          <p:cNvSpPr>
            <a:spLocks noGrp="1"/>
          </p:cNvSpPr>
          <p:nvPr>
            <p:ph type="title"/>
          </p:nvPr>
        </p:nvSpPr>
        <p:spPr/>
        <p:txBody>
          <a:bodyPr/>
          <a:lstStyle/>
          <a:p>
            <a:pPr algn="ctr"/>
            <a:r>
              <a:rPr lang="en-US" spc="300"/>
              <a:t>USER PERSONA</a:t>
            </a:r>
          </a:p>
        </p:txBody>
      </p:sp>
      <p:graphicFrame>
        <p:nvGraphicFramePr>
          <p:cNvPr id="3" name="Table 2">
            <a:extLst>
              <a:ext uri="{FF2B5EF4-FFF2-40B4-BE49-F238E27FC236}">
                <a16:creationId xmlns:a16="http://schemas.microsoft.com/office/drawing/2014/main" id="{CDC442CF-340C-BE8F-C646-698102222255}"/>
              </a:ext>
            </a:extLst>
          </p:cNvPr>
          <p:cNvGraphicFramePr>
            <a:graphicFrameLocks noGrp="1"/>
          </p:cNvGraphicFramePr>
          <p:nvPr>
            <p:extLst>
              <p:ext uri="{D42A27DB-BD31-4B8C-83A1-F6EECF244321}">
                <p14:modId xmlns:p14="http://schemas.microsoft.com/office/powerpoint/2010/main" val="3473286202"/>
              </p:ext>
            </p:extLst>
          </p:nvPr>
        </p:nvGraphicFramePr>
        <p:xfrm>
          <a:off x="838199" y="1697566"/>
          <a:ext cx="10515600" cy="4174068"/>
        </p:xfrm>
        <a:graphic>
          <a:graphicData uri="http://schemas.openxmlformats.org/drawingml/2006/table">
            <a:tbl>
              <a:tblPr firstRow="1" bandRow="1">
                <a:tableStyleId>{5C22544A-7EE6-4342-B048-85BDC9FD1C3A}</a:tableStyleId>
              </a:tblPr>
              <a:tblGrid>
                <a:gridCol w="2667001">
                  <a:extLst>
                    <a:ext uri="{9D8B030D-6E8A-4147-A177-3AD203B41FA5}">
                      <a16:colId xmlns:a16="http://schemas.microsoft.com/office/drawing/2014/main" val="1312500253"/>
                    </a:ext>
                  </a:extLst>
                </a:gridCol>
                <a:gridCol w="4131733">
                  <a:extLst>
                    <a:ext uri="{9D8B030D-6E8A-4147-A177-3AD203B41FA5}">
                      <a16:colId xmlns:a16="http://schemas.microsoft.com/office/drawing/2014/main" val="2870453928"/>
                    </a:ext>
                  </a:extLst>
                </a:gridCol>
                <a:gridCol w="3716866">
                  <a:extLst>
                    <a:ext uri="{9D8B030D-6E8A-4147-A177-3AD203B41FA5}">
                      <a16:colId xmlns:a16="http://schemas.microsoft.com/office/drawing/2014/main" val="19779763"/>
                    </a:ext>
                  </a:extLst>
                </a:gridCol>
              </a:tblGrid>
              <a:tr h="467307">
                <a:tc>
                  <a:txBody>
                    <a:bodyPr/>
                    <a:lstStyle/>
                    <a:p>
                      <a:pPr algn="ctr"/>
                      <a:r>
                        <a:rPr lang="en-US"/>
                        <a:t>PICTURE &amp; NAME</a:t>
                      </a:r>
                    </a:p>
                  </a:txBody>
                  <a:tcPr anchor="ctr">
                    <a:solidFill>
                      <a:srgbClr val="5D9CBB"/>
                    </a:solidFill>
                  </a:tcPr>
                </a:tc>
                <a:tc>
                  <a:txBody>
                    <a:bodyPr/>
                    <a:lstStyle/>
                    <a:p>
                      <a:pPr algn="ctr"/>
                      <a:r>
                        <a:rPr lang="en-US"/>
                        <a:t>DETAILS</a:t>
                      </a:r>
                    </a:p>
                  </a:txBody>
                  <a:tcPr anchor="ctr">
                    <a:solidFill>
                      <a:srgbClr val="5D9CBB"/>
                    </a:solidFill>
                  </a:tcPr>
                </a:tc>
                <a:tc>
                  <a:txBody>
                    <a:bodyPr/>
                    <a:lstStyle/>
                    <a:p>
                      <a:pPr algn="ctr"/>
                      <a:r>
                        <a:rPr lang="en-US"/>
                        <a:t>GOAL</a:t>
                      </a:r>
                    </a:p>
                  </a:txBody>
                  <a:tcPr anchor="ctr">
                    <a:solidFill>
                      <a:srgbClr val="5D9CBB"/>
                    </a:solidFill>
                  </a:tcPr>
                </a:tc>
                <a:extLst>
                  <a:ext uri="{0D108BD9-81ED-4DB2-BD59-A6C34878D82A}">
                    <a16:rowId xmlns:a16="http://schemas.microsoft.com/office/drawing/2014/main" val="2113752794"/>
                  </a:ext>
                </a:extLst>
              </a:tr>
              <a:tr h="3706761">
                <a:tc>
                  <a:txBody>
                    <a:bodyPr/>
                    <a:lstStyle/>
                    <a:p>
                      <a:pPr algn="ctr">
                        <a:lnSpc>
                          <a:spcPct val="150000"/>
                        </a:lnSpc>
                      </a:pPr>
                      <a:r>
                        <a:rPr lang="en-US" b="1"/>
                        <a:t>Hi, I’m Alfie Peterson!</a:t>
                      </a:r>
                    </a:p>
                    <a:p>
                      <a:endParaRPr lang="en-US"/>
                    </a:p>
                    <a:p>
                      <a:endParaRPr lang="en-US"/>
                    </a:p>
                    <a:p>
                      <a:endParaRPr lang="en-US"/>
                    </a:p>
                    <a:p>
                      <a:endParaRPr lang="en-US"/>
                    </a:p>
                  </a:txBody>
                  <a:tcPr>
                    <a:solidFill>
                      <a:schemeClr val="bg1">
                        <a:lumMod val="85000"/>
                      </a:schemeClr>
                    </a:solidFill>
                  </a:tcPr>
                </a:tc>
                <a:tc>
                  <a:txBody>
                    <a:bodyPr/>
                    <a:lstStyle/>
                    <a:p>
                      <a:pPr>
                        <a:lnSpc>
                          <a:spcPct val="150000"/>
                        </a:lnSpc>
                      </a:pPr>
                      <a:r>
                        <a:rPr lang="en-US" b="1"/>
                        <a:t>Age</a:t>
                      </a:r>
                      <a:r>
                        <a:rPr lang="en-US"/>
                        <a:t>: 38</a:t>
                      </a:r>
                    </a:p>
                    <a:p>
                      <a:pPr>
                        <a:lnSpc>
                          <a:spcPct val="150000"/>
                        </a:lnSpc>
                      </a:pPr>
                      <a:r>
                        <a:rPr lang="en-US" b="1"/>
                        <a:t>Gender</a:t>
                      </a:r>
                      <a:r>
                        <a:rPr lang="en-US"/>
                        <a:t>: Male</a:t>
                      </a:r>
                    </a:p>
                    <a:p>
                      <a:pPr>
                        <a:lnSpc>
                          <a:spcPct val="100000"/>
                        </a:lnSpc>
                      </a:pPr>
                      <a:endParaRPr lang="en-US" sz="400" b="1"/>
                    </a:p>
                    <a:p>
                      <a:pPr>
                        <a:lnSpc>
                          <a:spcPct val="100000"/>
                        </a:lnSpc>
                      </a:pPr>
                      <a:r>
                        <a:rPr lang="en-US" b="1"/>
                        <a:t>Occupation &amp; Income</a:t>
                      </a:r>
                      <a:r>
                        <a:rPr lang="en-US"/>
                        <a:t>: ATC: Operations Manager</a:t>
                      </a:r>
                    </a:p>
                    <a:p>
                      <a:pPr>
                        <a:lnSpc>
                          <a:spcPct val="100000"/>
                        </a:lnSpc>
                      </a:pPr>
                      <a:endParaRPr lang="en-US" sz="700"/>
                    </a:p>
                    <a:p>
                      <a:pPr>
                        <a:lnSpc>
                          <a:spcPct val="100000"/>
                        </a:lnSpc>
                      </a:pPr>
                      <a:r>
                        <a:rPr lang="en-US" b="1"/>
                        <a:t>Lifestyle</a:t>
                      </a:r>
                      <a:r>
                        <a:rPr lang="en-US"/>
                        <a:t>: Workaholic, Ambivert</a:t>
                      </a:r>
                    </a:p>
                    <a:p>
                      <a:pPr>
                        <a:lnSpc>
                          <a:spcPct val="150000"/>
                        </a:lnSpc>
                      </a:pPr>
                      <a:r>
                        <a:rPr lang="en-US" b="1"/>
                        <a:t>Social</a:t>
                      </a:r>
                      <a:r>
                        <a:rPr lang="en-US"/>
                        <a:t> </a:t>
                      </a:r>
                      <a:r>
                        <a:rPr lang="en-US" b="1"/>
                        <a:t>class</a:t>
                      </a:r>
                      <a:r>
                        <a:rPr lang="en-US"/>
                        <a:t>: Middle class</a:t>
                      </a:r>
                    </a:p>
                    <a:p>
                      <a:pPr>
                        <a:lnSpc>
                          <a:spcPct val="100000"/>
                        </a:lnSpc>
                      </a:pPr>
                      <a:endParaRPr lang="en-US" sz="800"/>
                    </a:p>
                    <a:p>
                      <a:pPr>
                        <a:lnSpc>
                          <a:spcPct val="100000"/>
                        </a:lnSpc>
                      </a:pPr>
                      <a:r>
                        <a:rPr lang="en-US" b="1"/>
                        <a:t>Personality</a:t>
                      </a:r>
                      <a:r>
                        <a:rPr lang="en-US"/>
                        <a:t>: Efficient, Strategic Thinker, Work-life Balance</a:t>
                      </a:r>
                    </a:p>
                  </a:txBody>
                  <a:tcPr>
                    <a:solidFill>
                      <a:schemeClr val="bg1">
                        <a:lumMod val="85000"/>
                      </a:schemeClr>
                    </a:solidFill>
                  </a:tcPr>
                </a:tc>
                <a:tc>
                  <a:txBody>
                    <a:bodyPr/>
                    <a:lstStyle/>
                    <a:p>
                      <a:pPr marL="285750" indent="-285750">
                        <a:buFont typeface="Arial" panose="020B0604020202020204" pitchFamily="34" charset="0"/>
                        <a:buChar char="•"/>
                      </a:pPr>
                      <a:r>
                        <a:rPr lang="en-US"/>
                        <a:t>Addressing operational issues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Providing recommendations based on insights from product</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Enhanced decision making</a:t>
                      </a:r>
                    </a:p>
                  </a:txBody>
                  <a:tcPr>
                    <a:solidFill>
                      <a:schemeClr val="bg1">
                        <a:lumMod val="85000"/>
                      </a:schemeClr>
                    </a:solidFill>
                  </a:tcPr>
                </a:tc>
                <a:extLst>
                  <a:ext uri="{0D108BD9-81ED-4DB2-BD59-A6C34878D82A}">
                    <a16:rowId xmlns:a16="http://schemas.microsoft.com/office/drawing/2014/main" val="3799835333"/>
                  </a:ext>
                </a:extLst>
              </a:tr>
            </a:tbl>
          </a:graphicData>
        </a:graphic>
      </p:graphicFrame>
      <p:pic>
        <p:nvPicPr>
          <p:cNvPr id="1026" name="Picture 2" descr="Who Is 'Emily In Paris' Alfie? Lucien Laviscount's Age, Height, Roles, More  - Parade">
            <a:extLst>
              <a:ext uri="{FF2B5EF4-FFF2-40B4-BE49-F238E27FC236}">
                <a16:creationId xmlns:a16="http://schemas.microsoft.com/office/drawing/2014/main" id="{F810A7DA-8C25-4604-8F6F-E2FD57423D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92"/>
          <a:stretch/>
        </p:blipFill>
        <p:spPr bwMode="auto">
          <a:xfrm>
            <a:off x="1110341" y="2780468"/>
            <a:ext cx="2136951" cy="266760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5041788-44CA-1740-9CC3-7D7DA91B1052}"/>
              </a:ext>
            </a:extLst>
          </p:cNvPr>
          <p:cNvSpPr txBox="1"/>
          <p:nvPr/>
        </p:nvSpPr>
        <p:spPr>
          <a:xfrm>
            <a:off x="10379162" y="6190723"/>
            <a:ext cx="1509186" cy="400110"/>
          </a:xfrm>
          <a:prstGeom prst="rect">
            <a:avLst/>
          </a:prstGeom>
          <a:noFill/>
        </p:spPr>
        <p:txBody>
          <a:bodyPr wrap="square" rtlCol="0">
            <a:spAutoFit/>
          </a:bodyPr>
          <a:lstStyle/>
          <a:p>
            <a:pPr algn="r"/>
            <a:r>
              <a:rPr lang="en-US" sz="2000"/>
              <a:t>Tejaswini </a:t>
            </a:r>
          </a:p>
        </p:txBody>
      </p:sp>
      <p:pic>
        <p:nvPicPr>
          <p:cNvPr id="7" name="Picture 6">
            <a:hlinkClick r:id="rId4" action="ppaction://hlinksldjump"/>
            <a:extLst>
              <a:ext uri="{FF2B5EF4-FFF2-40B4-BE49-F238E27FC236}">
                <a16:creationId xmlns:a16="http://schemas.microsoft.com/office/drawing/2014/main" id="{A55AEF87-C1BF-B52C-162A-0747BB0C27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676555" y="570706"/>
            <a:ext cx="914400" cy="914400"/>
          </a:xfrm>
          <a:prstGeom prst="rect">
            <a:avLst/>
          </a:prstGeom>
        </p:spPr>
      </p:pic>
      <p:sp>
        <p:nvSpPr>
          <p:cNvPr id="5" name="Slide Number Placeholder 4">
            <a:extLst>
              <a:ext uri="{FF2B5EF4-FFF2-40B4-BE49-F238E27FC236}">
                <a16:creationId xmlns:a16="http://schemas.microsoft.com/office/drawing/2014/main" id="{0E64D960-7B11-F789-0E38-9CCD0081C665}"/>
              </a:ext>
            </a:extLst>
          </p:cNvPr>
          <p:cNvSpPr>
            <a:spLocks noGrp="1"/>
          </p:cNvSpPr>
          <p:nvPr>
            <p:ph type="sldNum" sz="quarter" idx="12"/>
          </p:nvPr>
        </p:nvSpPr>
        <p:spPr/>
        <p:txBody>
          <a:bodyPr/>
          <a:lstStyle/>
          <a:p>
            <a:fld id="{6216B869-CB53-4AE5-AA3F-CD0CE7E35565}" type="slidenum">
              <a:rPr lang="en-US" smtClean="0"/>
              <a:t>5</a:t>
            </a:fld>
            <a:endParaRPr lang="en-US"/>
          </a:p>
        </p:txBody>
      </p:sp>
    </p:spTree>
    <p:extLst>
      <p:ext uri="{BB962C8B-B14F-4D97-AF65-F5344CB8AC3E}">
        <p14:creationId xmlns:p14="http://schemas.microsoft.com/office/powerpoint/2010/main" val="97177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E4866-43FA-4554-5E7B-25EF1691A496}"/>
              </a:ext>
            </a:extLst>
          </p:cNvPr>
          <p:cNvSpPr>
            <a:spLocks noGrp="1"/>
          </p:cNvSpPr>
          <p:nvPr>
            <p:ph type="title"/>
          </p:nvPr>
        </p:nvSpPr>
        <p:spPr/>
        <p:txBody>
          <a:bodyPr/>
          <a:lstStyle/>
          <a:p>
            <a:pPr algn="ctr"/>
            <a:r>
              <a:rPr lang="en-US" spc="300"/>
              <a:t>PROBLEM STATEMENT</a:t>
            </a:r>
          </a:p>
        </p:txBody>
      </p:sp>
      <p:sp>
        <p:nvSpPr>
          <p:cNvPr id="5" name="Block Arc 4">
            <a:extLst>
              <a:ext uri="{FF2B5EF4-FFF2-40B4-BE49-F238E27FC236}">
                <a16:creationId xmlns:a16="http://schemas.microsoft.com/office/drawing/2014/main" id="{7AE9984D-08EF-1D85-B9F8-C84A30A5DC11}"/>
              </a:ext>
            </a:extLst>
          </p:cNvPr>
          <p:cNvSpPr/>
          <p:nvPr/>
        </p:nvSpPr>
        <p:spPr>
          <a:xfrm>
            <a:off x="-3811150" y="672137"/>
            <a:ext cx="6360393" cy="6360393"/>
          </a:xfrm>
          <a:prstGeom prst="blockArc">
            <a:avLst>
              <a:gd name="adj1" fmla="val 18900000"/>
              <a:gd name="adj2" fmla="val 2700000"/>
              <a:gd name="adj3" fmla="val 340"/>
            </a:avLst>
          </a:prstGeom>
        </p:spPr>
        <p:style>
          <a:lnRef idx="2">
            <a:schemeClr val="accent1">
              <a:tint val="90000"/>
              <a:hueOff val="0"/>
              <a:satOff val="0"/>
              <a:lumOff val="0"/>
              <a:alphaOff val="0"/>
            </a:schemeClr>
          </a:lnRef>
          <a:fillRef idx="0">
            <a:schemeClr val="accent1">
              <a:tint val="90000"/>
              <a:hueOff val="0"/>
              <a:satOff val="0"/>
              <a:lumOff val="0"/>
              <a:alphaOff val="0"/>
            </a:schemeClr>
          </a:fillRef>
          <a:effectRef idx="0">
            <a:schemeClr val="accent1">
              <a:tint val="90000"/>
              <a:hueOff val="0"/>
              <a:satOff val="0"/>
              <a:lumOff val="0"/>
              <a:alphaOff val="0"/>
            </a:schemeClr>
          </a:effectRef>
          <a:fontRef idx="minor">
            <a:schemeClr val="tx1">
              <a:hueOff val="0"/>
              <a:satOff val="0"/>
              <a:lumOff val="0"/>
              <a:alphaOff val="0"/>
            </a:schemeClr>
          </a:fontRef>
        </p:style>
        <p:txBody>
          <a:bodyPr/>
          <a:lstStyle/>
          <a:p>
            <a:endParaRPr lang="en-US"/>
          </a:p>
        </p:txBody>
      </p:sp>
      <p:grpSp>
        <p:nvGrpSpPr>
          <p:cNvPr id="15" name="Group 14">
            <a:extLst>
              <a:ext uri="{FF2B5EF4-FFF2-40B4-BE49-F238E27FC236}">
                <a16:creationId xmlns:a16="http://schemas.microsoft.com/office/drawing/2014/main" id="{FE99A7C1-D7C4-29FE-EC0B-8E22447D765F}"/>
              </a:ext>
            </a:extLst>
          </p:cNvPr>
          <p:cNvGrpSpPr/>
          <p:nvPr/>
        </p:nvGrpSpPr>
        <p:grpSpPr>
          <a:xfrm>
            <a:off x="1609535" y="2055407"/>
            <a:ext cx="8986498" cy="908502"/>
            <a:chOff x="1609535" y="1762494"/>
            <a:chExt cx="8986498" cy="908502"/>
          </a:xfrm>
        </p:grpSpPr>
        <p:sp>
          <p:nvSpPr>
            <p:cNvPr id="6" name="Freeform: Shape 5">
              <a:extLst>
                <a:ext uri="{FF2B5EF4-FFF2-40B4-BE49-F238E27FC236}">
                  <a16:creationId xmlns:a16="http://schemas.microsoft.com/office/drawing/2014/main" id="{0C259C20-98B7-E67A-7343-D828FB5AA853}"/>
                </a:ext>
              </a:extLst>
            </p:cNvPr>
            <p:cNvSpPr/>
            <p:nvPr/>
          </p:nvSpPr>
          <p:spPr>
            <a:xfrm>
              <a:off x="2063787" y="1853344"/>
              <a:ext cx="8532246" cy="726801"/>
            </a:xfrm>
            <a:custGeom>
              <a:avLst/>
              <a:gdLst>
                <a:gd name="connsiteX0" fmla="*/ 0 w 8532246"/>
                <a:gd name="connsiteY0" fmla="*/ 0 h 726801"/>
                <a:gd name="connsiteX1" fmla="*/ 8532246 w 8532246"/>
                <a:gd name="connsiteY1" fmla="*/ 0 h 726801"/>
                <a:gd name="connsiteX2" fmla="*/ 8532246 w 8532246"/>
                <a:gd name="connsiteY2" fmla="*/ 726801 h 726801"/>
                <a:gd name="connsiteX3" fmla="*/ 0 w 8532246"/>
                <a:gd name="connsiteY3" fmla="*/ 726801 h 726801"/>
                <a:gd name="connsiteX4" fmla="*/ 0 w 8532246"/>
                <a:gd name="connsiteY4" fmla="*/ 0 h 726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32246" h="726801">
                  <a:moveTo>
                    <a:pt x="0" y="0"/>
                  </a:moveTo>
                  <a:lnTo>
                    <a:pt x="8532246" y="0"/>
                  </a:lnTo>
                  <a:lnTo>
                    <a:pt x="8532246" y="726801"/>
                  </a:lnTo>
                  <a:lnTo>
                    <a:pt x="0" y="726801"/>
                  </a:lnTo>
                  <a:lnTo>
                    <a:pt x="0" y="0"/>
                  </a:lnTo>
                  <a:close/>
                </a:path>
              </a:pathLst>
            </a:custGeom>
          </p:spPr>
          <p:style>
            <a:lnRef idx="2">
              <a:schemeClr val="lt1">
                <a:hueOff val="0"/>
                <a:satOff val="0"/>
                <a:lumOff val="0"/>
                <a:alphaOff val="0"/>
              </a:schemeClr>
            </a:lnRef>
            <a:fillRef idx="1">
              <a:schemeClr val="accent1">
                <a:alpha val="90000"/>
                <a:hueOff val="0"/>
                <a:satOff val="0"/>
                <a:lumOff val="0"/>
                <a:alphaOff val="0"/>
              </a:schemeClr>
            </a:fillRef>
            <a:effectRef idx="0">
              <a:schemeClr val="accent1">
                <a:alpha val="90000"/>
                <a:hueOff val="0"/>
                <a:satOff val="0"/>
                <a:lumOff val="0"/>
                <a:alphaOff val="0"/>
              </a:schemeClr>
            </a:effectRef>
            <a:fontRef idx="minor">
              <a:schemeClr val="lt1"/>
            </a:fontRef>
          </p:style>
          <p:txBody>
            <a:bodyPr spcFirstLastPara="0" vert="horz" wrap="square" lIns="576899" tIns="53340" rIns="53340" bIns="53340" numCol="1" spcCol="1270" anchor="ctr" anchorCtr="0">
              <a:noAutofit/>
            </a:bodyPr>
            <a:lstStyle/>
            <a:p>
              <a:pPr lvl="0" defTabSz="933450">
                <a:lnSpc>
                  <a:spcPct val="90000"/>
                </a:lnSpc>
                <a:spcBef>
                  <a:spcPct val="0"/>
                </a:spcBef>
                <a:spcAft>
                  <a:spcPct val="35000"/>
                </a:spcAft>
              </a:pPr>
              <a:r>
                <a:rPr lang="en-US" sz="2100" b="1">
                  <a:ea typeface="+mn-lt"/>
                  <a:cs typeface="+mn-lt"/>
                </a:rPr>
                <a:t>Analyzing historical flight data to identify patterns and trends related to delays and cancellations</a:t>
              </a:r>
            </a:p>
          </p:txBody>
        </p:sp>
        <p:sp>
          <p:nvSpPr>
            <p:cNvPr id="7" name="Oval 6">
              <a:extLst>
                <a:ext uri="{FF2B5EF4-FFF2-40B4-BE49-F238E27FC236}">
                  <a16:creationId xmlns:a16="http://schemas.microsoft.com/office/drawing/2014/main" id="{A80029F3-85E2-2414-2DD6-F05E0DDD536A}"/>
                </a:ext>
              </a:extLst>
            </p:cNvPr>
            <p:cNvSpPr/>
            <p:nvPr/>
          </p:nvSpPr>
          <p:spPr>
            <a:xfrm>
              <a:off x="1609535" y="1762494"/>
              <a:ext cx="908502" cy="908502"/>
            </a:xfrm>
            <a:prstGeom prst="ellipse">
              <a:avLst/>
            </a:prstGeom>
          </p:spPr>
          <p:style>
            <a:lnRef idx="2">
              <a:schemeClr val="accent1">
                <a:alpha val="9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16" name="Group 15">
            <a:extLst>
              <a:ext uri="{FF2B5EF4-FFF2-40B4-BE49-F238E27FC236}">
                <a16:creationId xmlns:a16="http://schemas.microsoft.com/office/drawing/2014/main" id="{44DAA69A-CA7B-050C-21F6-8B9388E9AAC9}"/>
              </a:ext>
            </a:extLst>
          </p:cNvPr>
          <p:cNvGrpSpPr/>
          <p:nvPr/>
        </p:nvGrpSpPr>
        <p:grpSpPr>
          <a:xfrm>
            <a:off x="2179300" y="3419478"/>
            <a:ext cx="8416733" cy="908502"/>
            <a:chOff x="2179300" y="3338150"/>
            <a:chExt cx="8416733" cy="908502"/>
          </a:xfrm>
        </p:grpSpPr>
        <p:sp>
          <p:nvSpPr>
            <p:cNvPr id="8" name="Freeform: Shape 7">
              <a:extLst>
                <a:ext uri="{FF2B5EF4-FFF2-40B4-BE49-F238E27FC236}">
                  <a16:creationId xmlns:a16="http://schemas.microsoft.com/office/drawing/2014/main" id="{34C572D6-8343-50C2-574E-5C38905B391B}"/>
                </a:ext>
              </a:extLst>
            </p:cNvPr>
            <p:cNvSpPr/>
            <p:nvPr/>
          </p:nvSpPr>
          <p:spPr>
            <a:xfrm>
              <a:off x="2633551" y="3429000"/>
              <a:ext cx="7962482" cy="726801"/>
            </a:xfrm>
            <a:custGeom>
              <a:avLst/>
              <a:gdLst>
                <a:gd name="connsiteX0" fmla="*/ 0 w 8115554"/>
                <a:gd name="connsiteY0" fmla="*/ 0 h 726801"/>
                <a:gd name="connsiteX1" fmla="*/ 8115554 w 8115554"/>
                <a:gd name="connsiteY1" fmla="*/ 0 h 726801"/>
                <a:gd name="connsiteX2" fmla="*/ 8115554 w 8115554"/>
                <a:gd name="connsiteY2" fmla="*/ 726801 h 726801"/>
                <a:gd name="connsiteX3" fmla="*/ 0 w 8115554"/>
                <a:gd name="connsiteY3" fmla="*/ 726801 h 726801"/>
                <a:gd name="connsiteX4" fmla="*/ 0 w 8115554"/>
                <a:gd name="connsiteY4" fmla="*/ 0 h 726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5554" h="726801">
                  <a:moveTo>
                    <a:pt x="0" y="0"/>
                  </a:moveTo>
                  <a:lnTo>
                    <a:pt x="8115554" y="0"/>
                  </a:lnTo>
                  <a:lnTo>
                    <a:pt x="8115554" y="726801"/>
                  </a:lnTo>
                  <a:lnTo>
                    <a:pt x="0" y="726801"/>
                  </a:lnTo>
                  <a:lnTo>
                    <a:pt x="0" y="0"/>
                  </a:lnTo>
                  <a:close/>
                </a:path>
              </a:pathLst>
            </a:custGeom>
          </p:spPr>
          <p:style>
            <a:lnRef idx="2">
              <a:schemeClr val="lt1">
                <a:hueOff val="0"/>
                <a:satOff val="0"/>
                <a:lumOff val="0"/>
                <a:alphaOff val="0"/>
              </a:schemeClr>
            </a:lnRef>
            <a:fillRef idx="1">
              <a:schemeClr val="accent1">
                <a:alpha val="90000"/>
                <a:hueOff val="0"/>
                <a:satOff val="0"/>
                <a:lumOff val="0"/>
                <a:alphaOff val="-13333"/>
              </a:schemeClr>
            </a:fillRef>
            <a:effectRef idx="0">
              <a:schemeClr val="accent1">
                <a:alpha val="90000"/>
                <a:hueOff val="0"/>
                <a:satOff val="0"/>
                <a:lumOff val="0"/>
                <a:alphaOff val="-13333"/>
              </a:schemeClr>
            </a:effectRef>
            <a:fontRef idx="minor">
              <a:schemeClr val="lt1"/>
            </a:fontRef>
          </p:style>
          <p:txBody>
            <a:bodyPr spcFirstLastPara="0" vert="horz" wrap="square" lIns="576899" tIns="53340" rIns="53340" bIns="53340" numCol="1" spcCol="1270" anchor="ctr" anchorCtr="0">
              <a:noAutofit/>
            </a:bodyPr>
            <a:lstStyle/>
            <a:p>
              <a:pPr lvl="0" defTabSz="933450">
                <a:lnSpc>
                  <a:spcPct val="90000"/>
                </a:lnSpc>
                <a:spcBef>
                  <a:spcPct val="0"/>
                </a:spcBef>
                <a:spcAft>
                  <a:spcPct val="35000"/>
                </a:spcAft>
              </a:pPr>
              <a:r>
                <a:rPr lang="en-US" sz="2100" b="1">
                  <a:ea typeface="+mn-lt"/>
                  <a:cs typeface="+mn-lt"/>
                </a:rPr>
                <a:t>Analyzing the correlation between various factors and occurrences of delay and cancellations. </a:t>
              </a:r>
              <a:endParaRPr lang="en-US" sz="2100" b="1"/>
            </a:p>
          </p:txBody>
        </p:sp>
        <p:sp>
          <p:nvSpPr>
            <p:cNvPr id="9" name="Oval 8">
              <a:extLst>
                <a:ext uri="{FF2B5EF4-FFF2-40B4-BE49-F238E27FC236}">
                  <a16:creationId xmlns:a16="http://schemas.microsoft.com/office/drawing/2014/main" id="{9B0C3891-662D-EFF1-E297-D529E6FD3320}"/>
                </a:ext>
              </a:extLst>
            </p:cNvPr>
            <p:cNvSpPr/>
            <p:nvPr/>
          </p:nvSpPr>
          <p:spPr>
            <a:xfrm>
              <a:off x="2179300" y="3338150"/>
              <a:ext cx="908502" cy="908502"/>
            </a:xfrm>
            <a:prstGeom prst="ellipse">
              <a:avLst/>
            </a:prstGeom>
          </p:spPr>
          <p:style>
            <a:lnRef idx="2">
              <a:schemeClr val="accent1">
                <a:alpha val="90000"/>
                <a:hueOff val="0"/>
                <a:satOff val="0"/>
                <a:lumOff val="0"/>
                <a:alphaOff val="-13333"/>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17" name="Group 16">
            <a:extLst>
              <a:ext uri="{FF2B5EF4-FFF2-40B4-BE49-F238E27FC236}">
                <a16:creationId xmlns:a16="http://schemas.microsoft.com/office/drawing/2014/main" id="{71F6B8FC-4483-8FD8-1980-8AD5AE149F16}"/>
              </a:ext>
            </a:extLst>
          </p:cNvPr>
          <p:cNvGrpSpPr/>
          <p:nvPr/>
        </p:nvGrpSpPr>
        <p:grpSpPr>
          <a:xfrm>
            <a:off x="1609535" y="4873262"/>
            <a:ext cx="8986498" cy="908502"/>
            <a:chOff x="1609535" y="4942708"/>
            <a:chExt cx="8569805" cy="908502"/>
          </a:xfrm>
        </p:grpSpPr>
        <p:sp>
          <p:nvSpPr>
            <p:cNvPr id="10" name="Freeform: Shape 9">
              <a:extLst>
                <a:ext uri="{FF2B5EF4-FFF2-40B4-BE49-F238E27FC236}">
                  <a16:creationId xmlns:a16="http://schemas.microsoft.com/office/drawing/2014/main" id="{5BBB489B-34A8-9BB3-8EE1-A443C4255938}"/>
                </a:ext>
              </a:extLst>
            </p:cNvPr>
            <p:cNvSpPr/>
            <p:nvPr/>
          </p:nvSpPr>
          <p:spPr>
            <a:xfrm>
              <a:off x="2063786" y="5033558"/>
              <a:ext cx="8115554" cy="726801"/>
            </a:xfrm>
            <a:custGeom>
              <a:avLst/>
              <a:gdLst>
                <a:gd name="connsiteX0" fmla="*/ 0 w 8115554"/>
                <a:gd name="connsiteY0" fmla="*/ 0 h 726801"/>
                <a:gd name="connsiteX1" fmla="*/ 8115554 w 8115554"/>
                <a:gd name="connsiteY1" fmla="*/ 0 h 726801"/>
                <a:gd name="connsiteX2" fmla="*/ 8115554 w 8115554"/>
                <a:gd name="connsiteY2" fmla="*/ 726801 h 726801"/>
                <a:gd name="connsiteX3" fmla="*/ 0 w 8115554"/>
                <a:gd name="connsiteY3" fmla="*/ 726801 h 726801"/>
                <a:gd name="connsiteX4" fmla="*/ 0 w 8115554"/>
                <a:gd name="connsiteY4" fmla="*/ 0 h 726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5554" h="726801">
                  <a:moveTo>
                    <a:pt x="0" y="0"/>
                  </a:moveTo>
                  <a:lnTo>
                    <a:pt x="8115554" y="0"/>
                  </a:lnTo>
                  <a:lnTo>
                    <a:pt x="8115554" y="726801"/>
                  </a:lnTo>
                  <a:lnTo>
                    <a:pt x="0" y="726801"/>
                  </a:lnTo>
                  <a:lnTo>
                    <a:pt x="0" y="0"/>
                  </a:lnTo>
                  <a:close/>
                </a:path>
              </a:pathLst>
            </a:custGeom>
          </p:spPr>
          <p:style>
            <a:lnRef idx="2">
              <a:schemeClr val="lt1">
                <a:hueOff val="0"/>
                <a:satOff val="0"/>
                <a:lumOff val="0"/>
                <a:alphaOff val="0"/>
              </a:schemeClr>
            </a:lnRef>
            <a:fillRef idx="1">
              <a:schemeClr val="accent1">
                <a:alpha val="90000"/>
                <a:hueOff val="0"/>
                <a:satOff val="0"/>
                <a:lumOff val="0"/>
                <a:alphaOff val="-26667"/>
              </a:schemeClr>
            </a:fillRef>
            <a:effectRef idx="0">
              <a:schemeClr val="accent1">
                <a:alpha val="90000"/>
                <a:hueOff val="0"/>
                <a:satOff val="0"/>
                <a:lumOff val="0"/>
                <a:alphaOff val="-26667"/>
              </a:schemeClr>
            </a:effectRef>
            <a:fontRef idx="minor">
              <a:schemeClr val="lt1"/>
            </a:fontRef>
          </p:style>
          <p:txBody>
            <a:bodyPr spcFirstLastPara="0" vert="horz" wrap="square" lIns="576899" tIns="53340" rIns="53340" bIns="53340" numCol="1" spcCol="1270" anchor="ctr" anchorCtr="0">
              <a:noAutofit/>
            </a:bodyPr>
            <a:lstStyle/>
            <a:p>
              <a:pPr lvl="0" defTabSz="933450">
                <a:lnSpc>
                  <a:spcPct val="90000"/>
                </a:lnSpc>
                <a:spcBef>
                  <a:spcPct val="0"/>
                </a:spcBef>
                <a:spcAft>
                  <a:spcPct val="35000"/>
                </a:spcAft>
              </a:pPr>
              <a:r>
                <a:rPr lang="en-US" sz="2100" b="1" kern="1200"/>
                <a:t>Identifying </a:t>
              </a:r>
              <a:r>
                <a:rPr lang="en-US" sz="2100" b="1"/>
                <a:t>sentiment in customer reviews to uncover key insights and improve customer satisfaction</a:t>
              </a:r>
              <a:endParaRPr lang="en-US" sz="2100" b="1" kern="1200"/>
            </a:p>
          </p:txBody>
        </p:sp>
        <p:sp>
          <p:nvSpPr>
            <p:cNvPr id="11" name="Oval 10">
              <a:extLst>
                <a:ext uri="{FF2B5EF4-FFF2-40B4-BE49-F238E27FC236}">
                  <a16:creationId xmlns:a16="http://schemas.microsoft.com/office/drawing/2014/main" id="{D2C22196-6CC8-9A7B-8892-22166C7BD181}"/>
                </a:ext>
              </a:extLst>
            </p:cNvPr>
            <p:cNvSpPr/>
            <p:nvPr/>
          </p:nvSpPr>
          <p:spPr>
            <a:xfrm>
              <a:off x="1609535" y="4942708"/>
              <a:ext cx="908502" cy="908502"/>
            </a:xfrm>
            <a:prstGeom prst="ellipse">
              <a:avLst/>
            </a:prstGeom>
          </p:spPr>
          <p:style>
            <a:lnRef idx="2">
              <a:schemeClr val="accent1">
                <a:alpha val="90000"/>
                <a:hueOff val="0"/>
                <a:satOff val="0"/>
                <a:lumOff val="0"/>
                <a:alphaOff val="-26667"/>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14" name="TextBox 13">
            <a:extLst>
              <a:ext uri="{FF2B5EF4-FFF2-40B4-BE49-F238E27FC236}">
                <a16:creationId xmlns:a16="http://schemas.microsoft.com/office/drawing/2014/main" id="{FC4C0991-175B-E328-55F5-076A6A5418BB}"/>
              </a:ext>
            </a:extLst>
          </p:cNvPr>
          <p:cNvSpPr txBox="1"/>
          <p:nvPr/>
        </p:nvSpPr>
        <p:spPr>
          <a:xfrm>
            <a:off x="10379162" y="6190723"/>
            <a:ext cx="1509186" cy="400110"/>
          </a:xfrm>
          <a:prstGeom prst="rect">
            <a:avLst/>
          </a:prstGeom>
          <a:noFill/>
        </p:spPr>
        <p:txBody>
          <a:bodyPr wrap="square" rtlCol="0">
            <a:spAutoFit/>
          </a:bodyPr>
          <a:lstStyle/>
          <a:p>
            <a:pPr algn="r"/>
            <a:r>
              <a:rPr lang="en-US" sz="2000"/>
              <a:t>Tejaswini </a:t>
            </a:r>
          </a:p>
        </p:txBody>
      </p:sp>
      <p:pic>
        <p:nvPicPr>
          <p:cNvPr id="18" name="Picture 17" descr="A black background with a black square&#10;&#10;Description automatically generated with medium confidence">
            <a:hlinkClick r:id="rId3" action="ppaction://hlinksldjump"/>
            <a:extLst>
              <a:ext uri="{FF2B5EF4-FFF2-40B4-BE49-F238E27FC236}">
                <a16:creationId xmlns:a16="http://schemas.microsoft.com/office/drawing/2014/main" id="{4EC3AB79-F746-10B5-E9C9-3AC146AFEB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76555" y="570706"/>
            <a:ext cx="914400" cy="914400"/>
          </a:xfrm>
          <a:prstGeom prst="rect">
            <a:avLst/>
          </a:prstGeom>
        </p:spPr>
      </p:pic>
      <p:sp>
        <p:nvSpPr>
          <p:cNvPr id="4" name="Slide Number Placeholder 3">
            <a:extLst>
              <a:ext uri="{FF2B5EF4-FFF2-40B4-BE49-F238E27FC236}">
                <a16:creationId xmlns:a16="http://schemas.microsoft.com/office/drawing/2014/main" id="{515EB938-6FA4-CA6D-1173-66C57F263D15}"/>
              </a:ext>
            </a:extLst>
          </p:cNvPr>
          <p:cNvSpPr>
            <a:spLocks noGrp="1"/>
          </p:cNvSpPr>
          <p:nvPr>
            <p:ph type="sldNum" sz="quarter" idx="12"/>
          </p:nvPr>
        </p:nvSpPr>
        <p:spPr/>
        <p:txBody>
          <a:bodyPr/>
          <a:lstStyle/>
          <a:p>
            <a:fld id="{6216B869-CB53-4AE5-AA3F-CD0CE7E35565}" type="slidenum">
              <a:rPr lang="en-US" smtClean="0"/>
              <a:t>6</a:t>
            </a:fld>
            <a:endParaRPr lang="en-US"/>
          </a:p>
        </p:txBody>
      </p:sp>
    </p:spTree>
    <p:extLst>
      <p:ext uri="{BB962C8B-B14F-4D97-AF65-F5344CB8AC3E}">
        <p14:creationId xmlns:p14="http://schemas.microsoft.com/office/powerpoint/2010/main" val="278883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B9051-0757-9EB0-C9A3-36303AD88B0A}"/>
              </a:ext>
            </a:extLst>
          </p:cNvPr>
          <p:cNvSpPr>
            <a:spLocks noGrp="1"/>
          </p:cNvSpPr>
          <p:nvPr>
            <p:ph type="title"/>
          </p:nvPr>
        </p:nvSpPr>
        <p:spPr/>
        <p:txBody>
          <a:bodyPr/>
          <a:lstStyle/>
          <a:p>
            <a:pPr algn="ctr"/>
            <a:r>
              <a:rPr lang="en-US" spc="300"/>
              <a:t>BALANCED SCORECARD</a:t>
            </a:r>
          </a:p>
        </p:txBody>
      </p:sp>
      <p:grpSp>
        <p:nvGrpSpPr>
          <p:cNvPr id="5" name="Group 4">
            <a:extLst>
              <a:ext uri="{FF2B5EF4-FFF2-40B4-BE49-F238E27FC236}">
                <a16:creationId xmlns:a16="http://schemas.microsoft.com/office/drawing/2014/main" id="{6D89C7A3-9150-E8D8-4C56-FDE920F16F28}"/>
              </a:ext>
            </a:extLst>
          </p:cNvPr>
          <p:cNvGrpSpPr/>
          <p:nvPr/>
        </p:nvGrpSpPr>
        <p:grpSpPr>
          <a:xfrm>
            <a:off x="1489584" y="1576388"/>
            <a:ext cx="9215427" cy="4714282"/>
            <a:chOff x="1489584" y="1690688"/>
            <a:chExt cx="9215427" cy="4714282"/>
          </a:xfrm>
        </p:grpSpPr>
        <p:sp>
          <p:nvSpPr>
            <p:cNvPr id="29" name="Rectangle: Rounded Corners 28">
              <a:extLst>
                <a:ext uri="{FF2B5EF4-FFF2-40B4-BE49-F238E27FC236}">
                  <a16:creationId xmlns:a16="http://schemas.microsoft.com/office/drawing/2014/main" id="{117F905F-BBE9-0D9A-E040-F031B2B3F8AB}"/>
                </a:ext>
              </a:extLst>
            </p:cNvPr>
            <p:cNvSpPr/>
            <p:nvPr/>
          </p:nvSpPr>
          <p:spPr>
            <a:xfrm>
              <a:off x="1489584" y="1690688"/>
              <a:ext cx="3377188" cy="1593779"/>
            </a:xfrm>
            <a:prstGeom prst="roundRect">
              <a:avLst/>
            </a:prstGeom>
            <a:solidFill>
              <a:schemeClr val="bg1"/>
            </a:solidFill>
            <a:ln w="28575">
              <a:solidFill>
                <a:srgbClr val="5D9C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Lesser cancellations</a:t>
              </a:r>
            </a:p>
            <a:p>
              <a:pPr algn="ctr"/>
              <a:r>
                <a:rPr lang="en-US" sz="2000">
                  <a:solidFill>
                    <a:schemeClr val="tx1"/>
                  </a:solidFill>
                </a:rPr>
                <a:t>Profitability</a:t>
              </a:r>
            </a:p>
            <a:p>
              <a:pPr algn="ctr"/>
              <a:r>
                <a:rPr lang="en-US" sz="2000">
                  <a:solidFill>
                    <a:schemeClr val="tx1"/>
                  </a:solidFill>
                </a:rPr>
                <a:t>More customers</a:t>
              </a:r>
            </a:p>
          </p:txBody>
        </p:sp>
        <p:sp>
          <p:nvSpPr>
            <p:cNvPr id="32" name="Rectangle: Rounded Corners 31">
              <a:extLst>
                <a:ext uri="{FF2B5EF4-FFF2-40B4-BE49-F238E27FC236}">
                  <a16:creationId xmlns:a16="http://schemas.microsoft.com/office/drawing/2014/main" id="{D9838550-2A8A-D6FF-0F83-91AE2ECEADE3}"/>
                </a:ext>
              </a:extLst>
            </p:cNvPr>
            <p:cNvSpPr/>
            <p:nvPr/>
          </p:nvSpPr>
          <p:spPr>
            <a:xfrm>
              <a:off x="7325226" y="1721820"/>
              <a:ext cx="3377188" cy="1593779"/>
            </a:xfrm>
            <a:prstGeom prst="roundRect">
              <a:avLst/>
            </a:prstGeom>
            <a:solidFill>
              <a:srgbClr val="5D9CBB"/>
            </a:solidFill>
            <a:ln>
              <a:solidFill>
                <a:srgbClr val="5D9C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Fewer delays</a:t>
              </a:r>
            </a:p>
            <a:p>
              <a:pPr algn="ctr"/>
              <a:r>
                <a:rPr lang="en-US" sz="2000"/>
                <a:t>Comfort</a:t>
              </a:r>
            </a:p>
          </p:txBody>
        </p:sp>
        <p:sp>
          <p:nvSpPr>
            <p:cNvPr id="30" name="Rectangle: Rounded Corners 29">
              <a:extLst>
                <a:ext uri="{FF2B5EF4-FFF2-40B4-BE49-F238E27FC236}">
                  <a16:creationId xmlns:a16="http://schemas.microsoft.com/office/drawing/2014/main" id="{B4B102ED-9A0C-7BD8-F3EF-038537490444}"/>
                </a:ext>
              </a:extLst>
            </p:cNvPr>
            <p:cNvSpPr/>
            <p:nvPr/>
          </p:nvSpPr>
          <p:spPr>
            <a:xfrm>
              <a:off x="1489584" y="4811191"/>
              <a:ext cx="3377188" cy="1593779"/>
            </a:xfrm>
            <a:prstGeom prst="roundRect">
              <a:avLst/>
            </a:prstGeom>
            <a:solidFill>
              <a:srgbClr val="5D9CBB"/>
            </a:solidFill>
            <a:ln>
              <a:solidFill>
                <a:srgbClr val="5D9C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a:t>Seamless transition to </a:t>
              </a:r>
            </a:p>
            <a:p>
              <a:r>
                <a:rPr lang="en-US" sz="2000"/>
                <a:t>prepare for the arrival of</a:t>
              </a:r>
            </a:p>
            <a:p>
              <a:r>
                <a:rPr lang="en-US" sz="2000"/>
                <a:t>the next aircraft</a:t>
              </a:r>
            </a:p>
          </p:txBody>
        </p:sp>
        <p:sp>
          <p:nvSpPr>
            <p:cNvPr id="31" name="Rectangle: Rounded Corners 30">
              <a:extLst>
                <a:ext uri="{FF2B5EF4-FFF2-40B4-BE49-F238E27FC236}">
                  <a16:creationId xmlns:a16="http://schemas.microsoft.com/office/drawing/2014/main" id="{3867EEEE-D04C-F90E-E6B3-F9038DFA3805}"/>
                </a:ext>
              </a:extLst>
            </p:cNvPr>
            <p:cNvSpPr/>
            <p:nvPr/>
          </p:nvSpPr>
          <p:spPr>
            <a:xfrm>
              <a:off x="7327823" y="4811191"/>
              <a:ext cx="3377188" cy="1593779"/>
            </a:xfrm>
            <a:prstGeom prst="roundRect">
              <a:avLst/>
            </a:prstGeom>
            <a:solidFill>
              <a:schemeClr val="bg1"/>
            </a:solidFill>
            <a:ln w="28575">
              <a:solidFill>
                <a:srgbClr val="5D9C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000">
                  <a:solidFill>
                    <a:schemeClr val="tx1"/>
                  </a:solidFill>
                </a:rPr>
                <a:t>Enhanced aircraft testing</a:t>
              </a:r>
            </a:p>
          </p:txBody>
        </p:sp>
        <p:sp>
          <p:nvSpPr>
            <p:cNvPr id="12" name="Freeform: Shape 11">
              <a:extLst>
                <a:ext uri="{FF2B5EF4-FFF2-40B4-BE49-F238E27FC236}">
                  <a16:creationId xmlns:a16="http://schemas.microsoft.com/office/drawing/2014/main" id="{45C2E656-FDE7-05CB-261B-BFCEBA7D34BA}"/>
                </a:ext>
              </a:extLst>
            </p:cNvPr>
            <p:cNvSpPr/>
            <p:nvPr/>
          </p:nvSpPr>
          <p:spPr>
            <a:xfrm>
              <a:off x="3948038" y="1967062"/>
              <a:ext cx="2099474" cy="2099474"/>
            </a:xfrm>
            <a:custGeom>
              <a:avLst/>
              <a:gdLst>
                <a:gd name="connsiteX0" fmla="*/ 0 w 2099474"/>
                <a:gd name="connsiteY0" fmla="*/ 2099474 h 2099474"/>
                <a:gd name="connsiteX1" fmla="*/ 2099474 w 2099474"/>
                <a:gd name="connsiteY1" fmla="*/ 0 h 2099474"/>
                <a:gd name="connsiteX2" fmla="*/ 2099474 w 2099474"/>
                <a:gd name="connsiteY2" fmla="*/ 2099474 h 2099474"/>
                <a:gd name="connsiteX3" fmla="*/ 0 w 2099474"/>
                <a:gd name="connsiteY3" fmla="*/ 2099474 h 2099474"/>
              </a:gdLst>
              <a:ahLst/>
              <a:cxnLst>
                <a:cxn ang="0">
                  <a:pos x="connsiteX0" y="connsiteY0"/>
                </a:cxn>
                <a:cxn ang="0">
                  <a:pos x="connsiteX1" y="connsiteY1"/>
                </a:cxn>
                <a:cxn ang="0">
                  <a:pos x="connsiteX2" y="connsiteY2"/>
                </a:cxn>
                <a:cxn ang="0">
                  <a:pos x="connsiteX3" y="connsiteY3"/>
                </a:cxn>
              </a:cxnLst>
              <a:rect l="l" t="t" r="r" b="b"/>
              <a:pathLst>
                <a:path w="2099474" h="2099474">
                  <a:moveTo>
                    <a:pt x="0" y="2099474"/>
                  </a:moveTo>
                  <a:cubicBezTo>
                    <a:pt x="0" y="939967"/>
                    <a:pt x="939967" y="0"/>
                    <a:pt x="2099474" y="0"/>
                  </a:cubicBezTo>
                  <a:lnTo>
                    <a:pt x="2099474" y="2099474"/>
                  </a:lnTo>
                  <a:lnTo>
                    <a:pt x="0" y="2099474"/>
                  </a:lnTo>
                  <a:close/>
                </a:path>
              </a:pathLst>
            </a:custGeom>
            <a:solidFill>
              <a:srgbClr val="5D9CBB"/>
            </a:solidFill>
            <a:ln w="28575">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56730" tIns="856730" rIns="241808" bIns="241808" numCol="1" spcCol="1270" anchor="ctr" anchorCtr="0">
              <a:noAutofit/>
            </a:bodyPr>
            <a:lstStyle/>
            <a:p>
              <a:pPr marL="0" lvl="0" indent="0" algn="ctr" defTabSz="1511300">
                <a:lnSpc>
                  <a:spcPct val="90000"/>
                </a:lnSpc>
                <a:spcBef>
                  <a:spcPct val="0"/>
                </a:spcBef>
                <a:spcAft>
                  <a:spcPct val="35000"/>
                </a:spcAft>
                <a:buNone/>
              </a:pPr>
              <a:endParaRPr lang="en-US" sz="3400" kern="1200"/>
            </a:p>
          </p:txBody>
        </p:sp>
        <p:sp>
          <p:nvSpPr>
            <p:cNvPr id="13" name="Freeform: Shape 12">
              <a:extLst>
                <a:ext uri="{FF2B5EF4-FFF2-40B4-BE49-F238E27FC236}">
                  <a16:creationId xmlns:a16="http://schemas.microsoft.com/office/drawing/2014/main" id="{CF5CCAF1-2401-3C84-89B8-B705890A17C6}"/>
                </a:ext>
              </a:extLst>
            </p:cNvPr>
            <p:cNvSpPr/>
            <p:nvPr/>
          </p:nvSpPr>
          <p:spPr>
            <a:xfrm>
              <a:off x="6144486" y="1967062"/>
              <a:ext cx="2099474" cy="2099474"/>
            </a:xfrm>
            <a:custGeom>
              <a:avLst/>
              <a:gdLst>
                <a:gd name="connsiteX0" fmla="*/ 0 w 2099474"/>
                <a:gd name="connsiteY0" fmla="*/ 2099474 h 2099474"/>
                <a:gd name="connsiteX1" fmla="*/ 2099474 w 2099474"/>
                <a:gd name="connsiteY1" fmla="*/ 0 h 2099474"/>
                <a:gd name="connsiteX2" fmla="*/ 2099474 w 2099474"/>
                <a:gd name="connsiteY2" fmla="*/ 2099474 h 2099474"/>
                <a:gd name="connsiteX3" fmla="*/ 0 w 2099474"/>
                <a:gd name="connsiteY3" fmla="*/ 2099474 h 2099474"/>
              </a:gdLst>
              <a:ahLst/>
              <a:cxnLst>
                <a:cxn ang="0">
                  <a:pos x="connsiteX0" y="connsiteY0"/>
                </a:cxn>
                <a:cxn ang="0">
                  <a:pos x="connsiteX1" y="connsiteY1"/>
                </a:cxn>
                <a:cxn ang="0">
                  <a:pos x="connsiteX2" y="connsiteY2"/>
                </a:cxn>
                <a:cxn ang="0">
                  <a:pos x="connsiteX3" y="connsiteY3"/>
                </a:cxn>
              </a:cxnLst>
              <a:rect l="l" t="t" r="r" b="b"/>
              <a:pathLst>
                <a:path w="2099474" h="2099474">
                  <a:moveTo>
                    <a:pt x="0" y="0"/>
                  </a:moveTo>
                  <a:cubicBezTo>
                    <a:pt x="1159507" y="0"/>
                    <a:pt x="2099474" y="939967"/>
                    <a:pt x="2099474" y="2099474"/>
                  </a:cubicBezTo>
                  <a:lnTo>
                    <a:pt x="0" y="2099474"/>
                  </a:lnTo>
                  <a:lnTo>
                    <a:pt x="0" y="0"/>
                  </a:lnTo>
                  <a:close/>
                </a:path>
              </a:pathLst>
            </a:custGeom>
            <a:solidFill>
              <a:schemeClr val="bg1"/>
            </a:solidFill>
            <a:ln w="28575">
              <a:solidFill>
                <a:srgbClr val="5D9CBB"/>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1808" tIns="856730" rIns="856730" bIns="241808" numCol="1" spcCol="1270" anchor="ctr" anchorCtr="0">
              <a:noAutofit/>
            </a:bodyPr>
            <a:lstStyle/>
            <a:p>
              <a:pPr marL="0" lvl="0" indent="0" algn="ctr" defTabSz="1511300">
                <a:lnSpc>
                  <a:spcPct val="90000"/>
                </a:lnSpc>
                <a:spcBef>
                  <a:spcPct val="0"/>
                </a:spcBef>
                <a:spcAft>
                  <a:spcPct val="35000"/>
                </a:spcAft>
                <a:buNone/>
              </a:pPr>
              <a:endParaRPr lang="en-US" sz="3400" kern="1200"/>
            </a:p>
          </p:txBody>
        </p:sp>
        <p:sp>
          <p:nvSpPr>
            <p:cNvPr id="14" name="Freeform: Shape 13">
              <a:extLst>
                <a:ext uri="{FF2B5EF4-FFF2-40B4-BE49-F238E27FC236}">
                  <a16:creationId xmlns:a16="http://schemas.microsoft.com/office/drawing/2014/main" id="{009303E3-EDFB-CFB7-A28E-B5AF73E2EBA2}"/>
                </a:ext>
              </a:extLst>
            </p:cNvPr>
            <p:cNvSpPr/>
            <p:nvPr/>
          </p:nvSpPr>
          <p:spPr>
            <a:xfrm>
              <a:off x="6144486" y="4163508"/>
              <a:ext cx="2099474" cy="2099475"/>
            </a:xfrm>
            <a:custGeom>
              <a:avLst/>
              <a:gdLst>
                <a:gd name="connsiteX0" fmla="*/ 0 w 2099474"/>
                <a:gd name="connsiteY0" fmla="*/ 2099474 h 2099474"/>
                <a:gd name="connsiteX1" fmla="*/ 2099474 w 2099474"/>
                <a:gd name="connsiteY1" fmla="*/ 0 h 2099474"/>
                <a:gd name="connsiteX2" fmla="*/ 2099474 w 2099474"/>
                <a:gd name="connsiteY2" fmla="*/ 2099474 h 2099474"/>
                <a:gd name="connsiteX3" fmla="*/ 0 w 2099474"/>
                <a:gd name="connsiteY3" fmla="*/ 2099474 h 2099474"/>
              </a:gdLst>
              <a:ahLst/>
              <a:cxnLst>
                <a:cxn ang="0">
                  <a:pos x="connsiteX0" y="connsiteY0"/>
                </a:cxn>
                <a:cxn ang="0">
                  <a:pos x="connsiteX1" y="connsiteY1"/>
                </a:cxn>
                <a:cxn ang="0">
                  <a:pos x="connsiteX2" y="connsiteY2"/>
                </a:cxn>
                <a:cxn ang="0">
                  <a:pos x="connsiteX3" y="connsiteY3"/>
                </a:cxn>
              </a:cxnLst>
              <a:rect l="l" t="t" r="r" b="b"/>
              <a:pathLst>
                <a:path w="2099474" h="2099474">
                  <a:moveTo>
                    <a:pt x="2099474" y="0"/>
                  </a:moveTo>
                  <a:cubicBezTo>
                    <a:pt x="2099474" y="1159507"/>
                    <a:pt x="1159507" y="2099474"/>
                    <a:pt x="0" y="2099474"/>
                  </a:cubicBezTo>
                  <a:lnTo>
                    <a:pt x="0" y="0"/>
                  </a:lnTo>
                  <a:lnTo>
                    <a:pt x="2099474" y="0"/>
                  </a:lnTo>
                  <a:close/>
                </a:path>
              </a:pathLst>
            </a:custGeom>
            <a:solidFill>
              <a:srgbClr val="5D9CBB"/>
            </a:solidFill>
            <a:ln w="28575">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1808" tIns="241808" rIns="856730" bIns="856730" numCol="1" spcCol="1270" anchor="ctr" anchorCtr="0">
              <a:noAutofit/>
            </a:bodyPr>
            <a:lstStyle/>
            <a:p>
              <a:pPr marL="0" lvl="0" indent="0" algn="ctr" defTabSz="1511300">
                <a:lnSpc>
                  <a:spcPct val="90000"/>
                </a:lnSpc>
                <a:spcBef>
                  <a:spcPct val="0"/>
                </a:spcBef>
                <a:spcAft>
                  <a:spcPct val="35000"/>
                </a:spcAft>
                <a:buNone/>
              </a:pPr>
              <a:endParaRPr lang="en-US" sz="3400" kern="1200"/>
            </a:p>
          </p:txBody>
        </p:sp>
        <p:sp>
          <p:nvSpPr>
            <p:cNvPr id="15" name="Freeform: Shape 14">
              <a:extLst>
                <a:ext uri="{FF2B5EF4-FFF2-40B4-BE49-F238E27FC236}">
                  <a16:creationId xmlns:a16="http://schemas.microsoft.com/office/drawing/2014/main" id="{2AE484E4-6B80-958A-4739-14FBED0117CF}"/>
                </a:ext>
              </a:extLst>
            </p:cNvPr>
            <p:cNvSpPr/>
            <p:nvPr/>
          </p:nvSpPr>
          <p:spPr>
            <a:xfrm>
              <a:off x="3948038" y="4163509"/>
              <a:ext cx="2099474" cy="2099474"/>
            </a:xfrm>
            <a:custGeom>
              <a:avLst/>
              <a:gdLst>
                <a:gd name="connsiteX0" fmla="*/ 0 w 2099474"/>
                <a:gd name="connsiteY0" fmla="*/ 2099474 h 2099474"/>
                <a:gd name="connsiteX1" fmla="*/ 2099474 w 2099474"/>
                <a:gd name="connsiteY1" fmla="*/ 0 h 2099474"/>
                <a:gd name="connsiteX2" fmla="*/ 2099474 w 2099474"/>
                <a:gd name="connsiteY2" fmla="*/ 2099474 h 2099474"/>
                <a:gd name="connsiteX3" fmla="*/ 0 w 2099474"/>
                <a:gd name="connsiteY3" fmla="*/ 2099474 h 2099474"/>
              </a:gdLst>
              <a:ahLst/>
              <a:cxnLst>
                <a:cxn ang="0">
                  <a:pos x="connsiteX0" y="connsiteY0"/>
                </a:cxn>
                <a:cxn ang="0">
                  <a:pos x="connsiteX1" y="connsiteY1"/>
                </a:cxn>
                <a:cxn ang="0">
                  <a:pos x="connsiteX2" y="connsiteY2"/>
                </a:cxn>
                <a:cxn ang="0">
                  <a:pos x="connsiteX3" y="connsiteY3"/>
                </a:cxn>
              </a:cxnLst>
              <a:rect l="l" t="t" r="r" b="b"/>
              <a:pathLst>
                <a:path w="2099474" h="2099474">
                  <a:moveTo>
                    <a:pt x="2099474" y="2099474"/>
                  </a:moveTo>
                  <a:cubicBezTo>
                    <a:pt x="939967" y="2099474"/>
                    <a:pt x="0" y="1159507"/>
                    <a:pt x="0" y="0"/>
                  </a:cubicBezTo>
                  <a:lnTo>
                    <a:pt x="2099474" y="0"/>
                  </a:lnTo>
                  <a:lnTo>
                    <a:pt x="2099474" y="2099474"/>
                  </a:lnTo>
                  <a:close/>
                </a:path>
              </a:pathLst>
            </a:custGeom>
            <a:solidFill>
              <a:schemeClr val="bg1"/>
            </a:solidFill>
            <a:ln w="28575">
              <a:solidFill>
                <a:srgbClr val="5D9CBB"/>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56730" tIns="241808" rIns="241808" bIns="856729" numCol="1" spcCol="1270" anchor="ctr" anchorCtr="0">
              <a:noAutofit/>
            </a:bodyPr>
            <a:lstStyle/>
            <a:p>
              <a:pPr marL="0" lvl="0" indent="0" algn="ctr" defTabSz="1511300">
                <a:lnSpc>
                  <a:spcPct val="90000"/>
                </a:lnSpc>
                <a:spcBef>
                  <a:spcPct val="0"/>
                </a:spcBef>
                <a:spcAft>
                  <a:spcPct val="35000"/>
                </a:spcAft>
                <a:buNone/>
              </a:pPr>
              <a:endParaRPr lang="en-US" sz="3400" kern="1200"/>
            </a:p>
          </p:txBody>
        </p:sp>
        <p:sp>
          <p:nvSpPr>
            <p:cNvPr id="18" name="TextBox 17">
              <a:extLst>
                <a:ext uri="{FF2B5EF4-FFF2-40B4-BE49-F238E27FC236}">
                  <a16:creationId xmlns:a16="http://schemas.microsoft.com/office/drawing/2014/main" id="{AE84322B-BA0A-24EB-EB5C-C64018E8B9A8}"/>
                </a:ext>
              </a:extLst>
            </p:cNvPr>
            <p:cNvSpPr txBox="1"/>
            <p:nvPr/>
          </p:nvSpPr>
          <p:spPr>
            <a:xfrm>
              <a:off x="4302474" y="3339235"/>
              <a:ext cx="1676676" cy="523220"/>
            </a:xfrm>
            <a:prstGeom prst="rect">
              <a:avLst/>
            </a:prstGeom>
            <a:noFill/>
          </p:spPr>
          <p:txBody>
            <a:bodyPr wrap="square" rtlCol="0">
              <a:spAutoFit/>
            </a:bodyPr>
            <a:lstStyle/>
            <a:p>
              <a:pPr algn="r"/>
              <a:r>
                <a:rPr lang="en-US" sz="2800" b="1">
                  <a:solidFill>
                    <a:srgbClr val="FFFFFF"/>
                  </a:solidFill>
                </a:rPr>
                <a:t>Financial</a:t>
              </a:r>
            </a:p>
          </p:txBody>
        </p:sp>
        <p:sp>
          <p:nvSpPr>
            <p:cNvPr id="22" name="TextBox 21">
              <a:extLst>
                <a:ext uri="{FF2B5EF4-FFF2-40B4-BE49-F238E27FC236}">
                  <a16:creationId xmlns:a16="http://schemas.microsoft.com/office/drawing/2014/main" id="{11C1F300-80CA-D8CE-B3D7-B00C8E726551}"/>
                </a:ext>
              </a:extLst>
            </p:cNvPr>
            <p:cNvSpPr txBox="1"/>
            <p:nvPr/>
          </p:nvSpPr>
          <p:spPr>
            <a:xfrm>
              <a:off x="6220251" y="3344301"/>
              <a:ext cx="1925922" cy="523220"/>
            </a:xfrm>
            <a:prstGeom prst="rect">
              <a:avLst/>
            </a:prstGeom>
            <a:noFill/>
          </p:spPr>
          <p:txBody>
            <a:bodyPr wrap="square" rtlCol="0">
              <a:spAutoFit/>
            </a:bodyPr>
            <a:lstStyle/>
            <a:p>
              <a:r>
                <a:rPr lang="en-US" sz="2800"/>
                <a:t>Customer</a:t>
              </a:r>
            </a:p>
          </p:txBody>
        </p:sp>
        <p:sp>
          <p:nvSpPr>
            <p:cNvPr id="23" name="TextBox 22">
              <a:extLst>
                <a:ext uri="{FF2B5EF4-FFF2-40B4-BE49-F238E27FC236}">
                  <a16:creationId xmlns:a16="http://schemas.microsoft.com/office/drawing/2014/main" id="{AE5145BE-8B07-C5D0-F6CB-AC1743D027C5}"/>
                </a:ext>
              </a:extLst>
            </p:cNvPr>
            <p:cNvSpPr txBox="1"/>
            <p:nvPr/>
          </p:nvSpPr>
          <p:spPr>
            <a:xfrm>
              <a:off x="6220251" y="4265548"/>
              <a:ext cx="1925922" cy="523220"/>
            </a:xfrm>
            <a:prstGeom prst="rect">
              <a:avLst/>
            </a:prstGeom>
            <a:noFill/>
          </p:spPr>
          <p:txBody>
            <a:bodyPr wrap="square" rtlCol="0">
              <a:spAutoFit/>
            </a:bodyPr>
            <a:lstStyle/>
            <a:p>
              <a:r>
                <a:rPr lang="en-US" sz="2800" b="1">
                  <a:solidFill>
                    <a:srgbClr val="FFFFFF"/>
                  </a:solidFill>
                </a:rPr>
                <a:t>Learning</a:t>
              </a:r>
            </a:p>
          </p:txBody>
        </p:sp>
        <p:sp>
          <p:nvSpPr>
            <p:cNvPr id="24" name="TextBox 23">
              <a:extLst>
                <a:ext uri="{FF2B5EF4-FFF2-40B4-BE49-F238E27FC236}">
                  <a16:creationId xmlns:a16="http://schemas.microsoft.com/office/drawing/2014/main" id="{A1C41A51-D8C3-41B3-7479-B16AA66A4988}"/>
                </a:ext>
              </a:extLst>
            </p:cNvPr>
            <p:cNvSpPr txBox="1"/>
            <p:nvPr/>
          </p:nvSpPr>
          <p:spPr>
            <a:xfrm>
              <a:off x="4323256" y="4265548"/>
              <a:ext cx="1676676" cy="523220"/>
            </a:xfrm>
            <a:prstGeom prst="rect">
              <a:avLst/>
            </a:prstGeom>
            <a:noFill/>
          </p:spPr>
          <p:txBody>
            <a:bodyPr wrap="square" rtlCol="0">
              <a:spAutoFit/>
            </a:bodyPr>
            <a:lstStyle/>
            <a:p>
              <a:pPr algn="r"/>
              <a:r>
                <a:rPr lang="en-US" sz="2800"/>
                <a:t>Internal</a:t>
              </a:r>
            </a:p>
          </p:txBody>
        </p:sp>
      </p:grpSp>
      <p:sp>
        <p:nvSpPr>
          <p:cNvPr id="3" name="TextBox 2">
            <a:extLst>
              <a:ext uri="{FF2B5EF4-FFF2-40B4-BE49-F238E27FC236}">
                <a16:creationId xmlns:a16="http://schemas.microsoft.com/office/drawing/2014/main" id="{1B34D246-E066-8615-0E0A-BCA0B6AE6664}"/>
              </a:ext>
            </a:extLst>
          </p:cNvPr>
          <p:cNvSpPr txBox="1"/>
          <p:nvPr/>
        </p:nvSpPr>
        <p:spPr>
          <a:xfrm>
            <a:off x="10379162" y="6190723"/>
            <a:ext cx="1509186" cy="400110"/>
          </a:xfrm>
          <a:prstGeom prst="rect">
            <a:avLst/>
          </a:prstGeom>
          <a:noFill/>
        </p:spPr>
        <p:txBody>
          <a:bodyPr wrap="square" rtlCol="0">
            <a:spAutoFit/>
          </a:bodyPr>
          <a:lstStyle/>
          <a:p>
            <a:pPr algn="r"/>
            <a:r>
              <a:rPr lang="en-US" sz="2000"/>
              <a:t>Tejaswini </a:t>
            </a:r>
          </a:p>
        </p:txBody>
      </p:sp>
      <p:pic>
        <p:nvPicPr>
          <p:cNvPr id="6" name="Picture 5" descr="A black background with a black square&#10;&#10;Description automatically generated with medium confidence">
            <a:hlinkClick r:id="rId3" action="ppaction://hlinksldjump"/>
            <a:extLst>
              <a:ext uri="{FF2B5EF4-FFF2-40B4-BE49-F238E27FC236}">
                <a16:creationId xmlns:a16="http://schemas.microsoft.com/office/drawing/2014/main" id="{6BACF228-F6EB-1164-2E9F-BD174B05C1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76555" y="570706"/>
            <a:ext cx="914400" cy="914400"/>
          </a:xfrm>
          <a:prstGeom prst="rect">
            <a:avLst/>
          </a:prstGeom>
        </p:spPr>
      </p:pic>
      <p:sp>
        <p:nvSpPr>
          <p:cNvPr id="7" name="Slide Number Placeholder 6">
            <a:extLst>
              <a:ext uri="{FF2B5EF4-FFF2-40B4-BE49-F238E27FC236}">
                <a16:creationId xmlns:a16="http://schemas.microsoft.com/office/drawing/2014/main" id="{B8899E68-7ACE-E5A3-CFFE-B94863D9AEFC}"/>
              </a:ext>
            </a:extLst>
          </p:cNvPr>
          <p:cNvSpPr>
            <a:spLocks noGrp="1"/>
          </p:cNvSpPr>
          <p:nvPr>
            <p:ph type="sldNum" sz="quarter" idx="12"/>
          </p:nvPr>
        </p:nvSpPr>
        <p:spPr/>
        <p:txBody>
          <a:bodyPr/>
          <a:lstStyle/>
          <a:p>
            <a:fld id="{6216B869-CB53-4AE5-AA3F-CD0CE7E35565}" type="slidenum">
              <a:rPr lang="en-US" smtClean="0"/>
              <a:t>7</a:t>
            </a:fld>
            <a:endParaRPr lang="en-US"/>
          </a:p>
        </p:txBody>
      </p:sp>
    </p:spTree>
    <p:extLst>
      <p:ext uri="{BB962C8B-B14F-4D97-AF65-F5344CB8AC3E}">
        <p14:creationId xmlns:p14="http://schemas.microsoft.com/office/powerpoint/2010/main" val="3516850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6FD2A-C9E7-9B2F-F2B5-2082E1473150}"/>
              </a:ext>
            </a:extLst>
          </p:cNvPr>
          <p:cNvSpPr>
            <a:spLocks noGrp="1"/>
          </p:cNvSpPr>
          <p:nvPr>
            <p:ph type="title"/>
          </p:nvPr>
        </p:nvSpPr>
        <p:spPr/>
        <p:txBody>
          <a:bodyPr/>
          <a:lstStyle/>
          <a:p>
            <a:pPr algn="ctr"/>
            <a:r>
              <a:rPr lang="en-US" spc="300"/>
              <a:t>DATASET</a:t>
            </a:r>
          </a:p>
        </p:txBody>
      </p:sp>
      <p:grpSp>
        <p:nvGrpSpPr>
          <p:cNvPr id="11" name="Group 10">
            <a:extLst>
              <a:ext uri="{FF2B5EF4-FFF2-40B4-BE49-F238E27FC236}">
                <a16:creationId xmlns:a16="http://schemas.microsoft.com/office/drawing/2014/main" id="{A1153090-9D5F-F563-0328-22C1AC3A6B0D}"/>
              </a:ext>
            </a:extLst>
          </p:cNvPr>
          <p:cNvGrpSpPr/>
          <p:nvPr/>
        </p:nvGrpSpPr>
        <p:grpSpPr>
          <a:xfrm>
            <a:off x="1990855" y="1580747"/>
            <a:ext cx="8210288" cy="1455821"/>
            <a:chOff x="1990855" y="1580747"/>
            <a:chExt cx="8210288" cy="1455821"/>
          </a:xfrm>
        </p:grpSpPr>
        <p:sp>
          <p:nvSpPr>
            <p:cNvPr id="5" name="Freeform: Shape 4">
              <a:extLst>
                <a:ext uri="{FF2B5EF4-FFF2-40B4-BE49-F238E27FC236}">
                  <a16:creationId xmlns:a16="http://schemas.microsoft.com/office/drawing/2014/main" id="{4A8CC13C-72C7-9755-A547-EED02C42D745}"/>
                </a:ext>
              </a:extLst>
            </p:cNvPr>
            <p:cNvSpPr/>
            <p:nvPr/>
          </p:nvSpPr>
          <p:spPr>
            <a:xfrm>
              <a:off x="4584695" y="1726331"/>
              <a:ext cx="5616448" cy="1164656"/>
            </a:xfrm>
            <a:custGeom>
              <a:avLst/>
              <a:gdLst>
                <a:gd name="connsiteX0" fmla="*/ 194113 w 1164656"/>
                <a:gd name="connsiteY0" fmla="*/ 0 h 5616448"/>
                <a:gd name="connsiteX1" fmla="*/ 970543 w 1164656"/>
                <a:gd name="connsiteY1" fmla="*/ 0 h 5616448"/>
                <a:gd name="connsiteX2" fmla="*/ 1164656 w 1164656"/>
                <a:gd name="connsiteY2" fmla="*/ 194113 h 5616448"/>
                <a:gd name="connsiteX3" fmla="*/ 1164656 w 1164656"/>
                <a:gd name="connsiteY3" fmla="*/ 5616448 h 5616448"/>
                <a:gd name="connsiteX4" fmla="*/ 1164656 w 1164656"/>
                <a:gd name="connsiteY4" fmla="*/ 5616448 h 5616448"/>
                <a:gd name="connsiteX5" fmla="*/ 0 w 1164656"/>
                <a:gd name="connsiteY5" fmla="*/ 5616448 h 5616448"/>
                <a:gd name="connsiteX6" fmla="*/ 0 w 1164656"/>
                <a:gd name="connsiteY6" fmla="*/ 5616448 h 5616448"/>
                <a:gd name="connsiteX7" fmla="*/ 0 w 1164656"/>
                <a:gd name="connsiteY7" fmla="*/ 194113 h 5616448"/>
                <a:gd name="connsiteX8" fmla="*/ 194113 w 1164656"/>
                <a:gd name="connsiteY8" fmla="*/ 0 h 561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4656" h="5616448">
                  <a:moveTo>
                    <a:pt x="1164656" y="936092"/>
                  </a:moveTo>
                  <a:lnTo>
                    <a:pt x="1164656" y="4680356"/>
                  </a:lnTo>
                  <a:cubicBezTo>
                    <a:pt x="1164656" y="5197347"/>
                    <a:pt x="1146635" y="5616448"/>
                    <a:pt x="1124404" y="5616448"/>
                  </a:cubicBezTo>
                  <a:lnTo>
                    <a:pt x="0" y="5616448"/>
                  </a:lnTo>
                  <a:lnTo>
                    <a:pt x="0" y="5616448"/>
                  </a:lnTo>
                  <a:lnTo>
                    <a:pt x="0" y="0"/>
                  </a:lnTo>
                  <a:lnTo>
                    <a:pt x="0" y="0"/>
                  </a:lnTo>
                  <a:lnTo>
                    <a:pt x="1124404" y="0"/>
                  </a:lnTo>
                  <a:cubicBezTo>
                    <a:pt x="1146635" y="0"/>
                    <a:pt x="1164656" y="419101"/>
                    <a:pt x="1164656" y="936092"/>
                  </a:cubicBezTo>
                  <a:close/>
                </a:path>
              </a:pathLst>
            </a:custGeom>
            <a:solidFill>
              <a:srgbClr val="FFFFFF">
                <a:alpha val="90000"/>
              </a:srgbClr>
            </a:solidFill>
            <a:ln>
              <a:solidFill>
                <a:srgbClr val="5D9CBB">
                  <a:alpha val="90000"/>
                </a:srgbClr>
              </a:solid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0010" tIns="96859" rIns="136864" bIns="96859" numCol="1" spcCol="1270" anchor="ctr" anchorCtr="0">
              <a:noAutofit/>
            </a:bodyPr>
            <a:lstStyle/>
            <a:p>
              <a:pPr marL="228600" lvl="1" indent="-228600" algn="l" defTabSz="933450">
                <a:lnSpc>
                  <a:spcPct val="90000"/>
                </a:lnSpc>
                <a:spcBef>
                  <a:spcPct val="0"/>
                </a:spcBef>
                <a:spcAft>
                  <a:spcPct val="15000"/>
                </a:spcAft>
                <a:buChar char="•"/>
              </a:pPr>
              <a:r>
                <a:rPr lang="en-US" sz="2100" b="0" i="0" kern="1200"/>
                <a:t>Flight delays and cancellations for January 2019 – August 2023</a:t>
              </a:r>
              <a:endParaRPr lang="en-US" sz="2100" kern="1200"/>
            </a:p>
            <a:p>
              <a:pPr marL="228600" lvl="1" indent="-228600" algn="l" defTabSz="933450">
                <a:lnSpc>
                  <a:spcPct val="90000"/>
                </a:lnSpc>
                <a:spcBef>
                  <a:spcPct val="0"/>
                </a:spcBef>
                <a:spcAft>
                  <a:spcPct val="15000"/>
                </a:spcAft>
                <a:buChar char="•"/>
              </a:pPr>
              <a:r>
                <a:rPr lang="en-US" sz="2100" kern="1200"/>
                <a:t>Dataset size – 3M records, 30+ columns</a:t>
              </a:r>
            </a:p>
          </p:txBody>
        </p:sp>
        <p:sp>
          <p:nvSpPr>
            <p:cNvPr id="6" name="Freeform: Shape 5">
              <a:extLst>
                <a:ext uri="{FF2B5EF4-FFF2-40B4-BE49-F238E27FC236}">
                  <a16:creationId xmlns:a16="http://schemas.microsoft.com/office/drawing/2014/main" id="{005FE647-DDCB-C465-3D87-5D3D9B67213F}"/>
                </a:ext>
              </a:extLst>
            </p:cNvPr>
            <p:cNvSpPr/>
            <p:nvPr/>
          </p:nvSpPr>
          <p:spPr>
            <a:xfrm>
              <a:off x="1990855" y="1580747"/>
              <a:ext cx="2593840" cy="1455821"/>
            </a:xfrm>
            <a:custGeom>
              <a:avLst/>
              <a:gdLst>
                <a:gd name="connsiteX0" fmla="*/ 0 w 2593840"/>
                <a:gd name="connsiteY0" fmla="*/ 242642 h 1455821"/>
                <a:gd name="connsiteX1" fmla="*/ 242642 w 2593840"/>
                <a:gd name="connsiteY1" fmla="*/ 0 h 1455821"/>
                <a:gd name="connsiteX2" fmla="*/ 2351198 w 2593840"/>
                <a:gd name="connsiteY2" fmla="*/ 0 h 1455821"/>
                <a:gd name="connsiteX3" fmla="*/ 2593840 w 2593840"/>
                <a:gd name="connsiteY3" fmla="*/ 242642 h 1455821"/>
                <a:gd name="connsiteX4" fmla="*/ 2593840 w 2593840"/>
                <a:gd name="connsiteY4" fmla="*/ 1213179 h 1455821"/>
                <a:gd name="connsiteX5" fmla="*/ 2351198 w 2593840"/>
                <a:gd name="connsiteY5" fmla="*/ 1455821 h 1455821"/>
                <a:gd name="connsiteX6" fmla="*/ 242642 w 2593840"/>
                <a:gd name="connsiteY6" fmla="*/ 1455821 h 1455821"/>
                <a:gd name="connsiteX7" fmla="*/ 0 w 2593840"/>
                <a:gd name="connsiteY7" fmla="*/ 1213179 h 1455821"/>
                <a:gd name="connsiteX8" fmla="*/ 0 w 2593840"/>
                <a:gd name="connsiteY8" fmla="*/ 242642 h 1455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840" h="1455821">
                  <a:moveTo>
                    <a:pt x="0" y="242642"/>
                  </a:moveTo>
                  <a:cubicBezTo>
                    <a:pt x="0" y="108635"/>
                    <a:pt x="108635" y="0"/>
                    <a:pt x="242642" y="0"/>
                  </a:cubicBezTo>
                  <a:lnTo>
                    <a:pt x="2351198" y="0"/>
                  </a:lnTo>
                  <a:cubicBezTo>
                    <a:pt x="2485205" y="0"/>
                    <a:pt x="2593840" y="108635"/>
                    <a:pt x="2593840" y="242642"/>
                  </a:cubicBezTo>
                  <a:lnTo>
                    <a:pt x="2593840" y="1213179"/>
                  </a:lnTo>
                  <a:cubicBezTo>
                    <a:pt x="2593840" y="1347186"/>
                    <a:pt x="2485205" y="1455821"/>
                    <a:pt x="2351198" y="1455821"/>
                  </a:cubicBezTo>
                  <a:lnTo>
                    <a:pt x="242642" y="1455821"/>
                  </a:lnTo>
                  <a:cubicBezTo>
                    <a:pt x="108635" y="1455821"/>
                    <a:pt x="0" y="1347186"/>
                    <a:pt x="0" y="1213179"/>
                  </a:cubicBezTo>
                  <a:lnTo>
                    <a:pt x="0" y="242642"/>
                  </a:lnTo>
                  <a:close/>
                </a:path>
              </a:pathLst>
            </a:custGeom>
            <a:solidFill>
              <a:srgbClr val="5D9CBB"/>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62507" tIns="116787" rIns="162507" bIns="116787" numCol="1" spcCol="1270" anchor="ctr" anchorCtr="0">
              <a:noAutofit/>
            </a:bodyPr>
            <a:lstStyle/>
            <a:p>
              <a:pPr marL="0" lvl="0" indent="0" algn="ctr" defTabSz="1066800">
                <a:lnSpc>
                  <a:spcPct val="90000"/>
                </a:lnSpc>
                <a:spcBef>
                  <a:spcPct val="0"/>
                </a:spcBef>
                <a:spcAft>
                  <a:spcPct val="35000"/>
                </a:spcAft>
                <a:buNone/>
              </a:pPr>
              <a:r>
                <a:rPr lang="en-US" sz="2400" b="1" kern="1200"/>
                <a:t>Flight Delay &amp; Cancellation</a:t>
              </a:r>
            </a:p>
          </p:txBody>
        </p:sp>
      </p:grpSp>
      <p:grpSp>
        <p:nvGrpSpPr>
          <p:cNvPr id="12" name="Group 11">
            <a:extLst>
              <a:ext uri="{FF2B5EF4-FFF2-40B4-BE49-F238E27FC236}">
                <a16:creationId xmlns:a16="http://schemas.microsoft.com/office/drawing/2014/main" id="{C14EB92A-792D-D239-532F-805A6C7E1F18}"/>
              </a:ext>
            </a:extLst>
          </p:cNvPr>
          <p:cNvGrpSpPr/>
          <p:nvPr/>
        </p:nvGrpSpPr>
        <p:grpSpPr>
          <a:xfrm>
            <a:off x="1990855" y="3109359"/>
            <a:ext cx="8210288" cy="1455821"/>
            <a:chOff x="1990855" y="3109359"/>
            <a:chExt cx="8210288" cy="1455821"/>
          </a:xfrm>
        </p:grpSpPr>
        <p:sp>
          <p:nvSpPr>
            <p:cNvPr id="7" name="Freeform: Shape 6">
              <a:extLst>
                <a:ext uri="{FF2B5EF4-FFF2-40B4-BE49-F238E27FC236}">
                  <a16:creationId xmlns:a16="http://schemas.microsoft.com/office/drawing/2014/main" id="{70A250C6-AF10-ACF9-D00D-414DC66991E5}"/>
                </a:ext>
              </a:extLst>
            </p:cNvPr>
            <p:cNvSpPr/>
            <p:nvPr/>
          </p:nvSpPr>
          <p:spPr>
            <a:xfrm>
              <a:off x="4584695" y="3254943"/>
              <a:ext cx="5616448" cy="1164656"/>
            </a:xfrm>
            <a:custGeom>
              <a:avLst/>
              <a:gdLst>
                <a:gd name="connsiteX0" fmla="*/ 194113 w 1164656"/>
                <a:gd name="connsiteY0" fmla="*/ 0 h 5616448"/>
                <a:gd name="connsiteX1" fmla="*/ 970543 w 1164656"/>
                <a:gd name="connsiteY1" fmla="*/ 0 h 5616448"/>
                <a:gd name="connsiteX2" fmla="*/ 1164656 w 1164656"/>
                <a:gd name="connsiteY2" fmla="*/ 194113 h 5616448"/>
                <a:gd name="connsiteX3" fmla="*/ 1164656 w 1164656"/>
                <a:gd name="connsiteY3" fmla="*/ 5616448 h 5616448"/>
                <a:gd name="connsiteX4" fmla="*/ 1164656 w 1164656"/>
                <a:gd name="connsiteY4" fmla="*/ 5616448 h 5616448"/>
                <a:gd name="connsiteX5" fmla="*/ 0 w 1164656"/>
                <a:gd name="connsiteY5" fmla="*/ 5616448 h 5616448"/>
                <a:gd name="connsiteX6" fmla="*/ 0 w 1164656"/>
                <a:gd name="connsiteY6" fmla="*/ 5616448 h 5616448"/>
                <a:gd name="connsiteX7" fmla="*/ 0 w 1164656"/>
                <a:gd name="connsiteY7" fmla="*/ 194113 h 5616448"/>
                <a:gd name="connsiteX8" fmla="*/ 194113 w 1164656"/>
                <a:gd name="connsiteY8" fmla="*/ 0 h 561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4656" h="5616448">
                  <a:moveTo>
                    <a:pt x="1164656" y="936092"/>
                  </a:moveTo>
                  <a:lnTo>
                    <a:pt x="1164656" y="4680356"/>
                  </a:lnTo>
                  <a:cubicBezTo>
                    <a:pt x="1164656" y="5197347"/>
                    <a:pt x="1146635" y="5616448"/>
                    <a:pt x="1124404" y="5616448"/>
                  </a:cubicBezTo>
                  <a:lnTo>
                    <a:pt x="0" y="5616448"/>
                  </a:lnTo>
                  <a:lnTo>
                    <a:pt x="0" y="5616448"/>
                  </a:lnTo>
                  <a:lnTo>
                    <a:pt x="0" y="0"/>
                  </a:lnTo>
                  <a:lnTo>
                    <a:pt x="0" y="0"/>
                  </a:lnTo>
                  <a:lnTo>
                    <a:pt x="1124404" y="0"/>
                  </a:lnTo>
                  <a:cubicBezTo>
                    <a:pt x="1146635" y="0"/>
                    <a:pt x="1164656" y="419101"/>
                    <a:pt x="1164656" y="936092"/>
                  </a:cubicBezTo>
                  <a:close/>
                </a:path>
              </a:pathLst>
            </a:custGeom>
            <a:solidFill>
              <a:srgbClr val="FFFFFF">
                <a:alpha val="90000"/>
              </a:srgbClr>
            </a:solidFill>
            <a:ln>
              <a:solidFill>
                <a:srgbClr val="5D9CBB">
                  <a:alpha val="90000"/>
                </a:srgbClr>
              </a:solid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0010" tIns="96859" rIns="136864" bIns="96859" numCol="1" spcCol="1270" anchor="ctr" anchorCtr="0">
              <a:noAutofit/>
            </a:bodyPr>
            <a:lstStyle/>
            <a:p>
              <a:pPr marL="228600" lvl="1" indent="-228600" algn="l" defTabSz="933450">
                <a:lnSpc>
                  <a:spcPct val="90000"/>
                </a:lnSpc>
                <a:spcBef>
                  <a:spcPct val="0"/>
                </a:spcBef>
                <a:spcAft>
                  <a:spcPct val="15000"/>
                </a:spcAft>
                <a:buChar char="•"/>
              </a:pPr>
              <a:r>
                <a:rPr lang="en-US" sz="2100" kern="1200"/>
                <a:t>Airline experiences through Reviews</a:t>
              </a:r>
            </a:p>
            <a:p>
              <a:pPr marL="228600" lvl="1" indent="-228600" algn="l" defTabSz="933450">
                <a:lnSpc>
                  <a:spcPct val="90000"/>
                </a:lnSpc>
                <a:spcBef>
                  <a:spcPct val="0"/>
                </a:spcBef>
                <a:spcAft>
                  <a:spcPct val="15000"/>
                </a:spcAft>
                <a:buChar char="•"/>
              </a:pPr>
              <a:r>
                <a:rPr lang="en-US" sz="2100" kern="1200"/>
                <a:t>Dataset size – 23k+ records, 20 columns</a:t>
              </a:r>
            </a:p>
          </p:txBody>
        </p:sp>
        <p:sp>
          <p:nvSpPr>
            <p:cNvPr id="8" name="Freeform: Shape 7">
              <a:extLst>
                <a:ext uri="{FF2B5EF4-FFF2-40B4-BE49-F238E27FC236}">
                  <a16:creationId xmlns:a16="http://schemas.microsoft.com/office/drawing/2014/main" id="{071BE0F3-18EE-B139-3E5C-BFF9F95EB982}"/>
                </a:ext>
              </a:extLst>
            </p:cNvPr>
            <p:cNvSpPr/>
            <p:nvPr/>
          </p:nvSpPr>
          <p:spPr>
            <a:xfrm>
              <a:off x="1990855" y="3109359"/>
              <a:ext cx="2593840" cy="1455821"/>
            </a:xfrm>
            <a:custGeom>
              <a:avLst/>
              <a:gdLst>
                <a:gd name="connsiteX0" fmla="*/ 0 w 2593840"/>
                <a:gd name="connsiteY0" fmla="*/ 242642 h 1455821"/>
                <a:gd name="connsiteX1" fmla="*/ 242642 w 2593840"/>
                <a:gd name="connsiteY1" fmla="*/ 0 h 1455821"/>
                <a:gd name="connsiteX2" fmla="*/ 2351198 w 2593840"/>
                <a:gd name="connsiteY2" fmla="*/ 0 h 1455821"/>
                <a:gd name="connsiteX3" fmla="*/ 2593840 w 2593840"/>
                <a:gd name="connsiteY3" fmla="*/ 242642 h 1455821"/>
                <a:gd name="connsiteX4" fmla="*/ 2593840 w 2593840"/>
                <a:gd name="connsiteY4" fmla="*/ 1213179 h 1455821"/>
                <a:gd name="connsiteX5" fmla="*/ 2351198 w 2593840"/>
                <a:gd name="connsiteY5" fmla="*/ 1455821 h 1455821"/>
                <a:gd name="connsiteX6" fmla="*/ 242642 w 2593840"/>
                <a:gd name="connsiteY6" fmla="*/ 1455821 h 1455821"/>
                <a:gd name="connsiteX7" fmla="*/ 0 w 2593840"/>
                <a:gd name="connsiteY7" fmla="*/ 1213179 h 1455821"/>
                <a:gd name="connsiteX8" fmla="*/ 0 w 2593840"/>
                <a:gd name="connsiteY8" fmla="*/ 242642 h 1455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840" h="1455821">
                  <a:moveTo>
                    <a:pt x="0" y="242642"/>
                  </a:moveTo>
                  <a:cubicBezTo>
                    <a:pt x="0" y="108635"/>
                    <a:pt x="108635" y="0"/>
                    <a:pt x="242642" y="0"/>
                  </a:cubicBezTo>
                  <a:lnTo>
                    <a:pt x="2351198" y="0"/>
                  </a:lnTo>
                  <a:cubicBezTo>
                    <a:pt x="2485205" y="0"/>
                    <a:pt x="2593840" y="108635"/>
                    <a:pt x="2593840" y="242642"/>
                  </a:cubicBezTo>
                  <a:lnTo>
                    <a:pt x="2593840" y="1213179"/>
                  </a:lnTo>
                  <a:cubicBezTo>
                    <a:pt x="2593840" y="1347186"/>
                    <a:pt x="2485205" y="1455821"/>
                    <a:pt x="2351198" y="1455821"/>
                  </a:cubicBezTo>
                  <a:lnTo>
                    <a:pt x="242642" y="1455821"/>
                  </a:lnTo>
                  <a:cubicBezTo>
                    <a:pt x="108635" y="1455821"/>
                    <a:pt x="0" y="1347186"/>
                    <a:pt x="0" y="1213179"/>
                  </a:cubicBezTo>
                  <a:lnTo>
                    <a:pt x="0" y="242642"/>
                  </a:lnTo>
                  <a:close/>
                </a:path>
              </a:pathLst>
            </a:custGeom>
            <a:solidFill>
              <a:srgbClr val="5D9CBB"/>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62507" tIns="116787" rIns="162507" bIns="116787" numCol="1" spcCol="1270" anchor="ctr" anchorCtr="0">
              <a:noAutofit/>
            </a:bodyPr>
            <a:lstStyle/>
            <a:p>
              <a:pPr marL="0" lvl="0" indent="0" algn="ctr" defTabSz="1066800">
                <a:lnSpc>
                  <a:spcPct val="90000"/>
                </a:lnSpc>
                <a:spcBef>
                  <a:spcPct val="0"/>
                </a:spcBef>
                <a:spcAft>
                  <a:spcPct val="35000"/>
                </a:spcAft>
                <a:buNone/>
              </a:pPr>
              <a:r>
                <a:rPr lang="en-US" sz="2400" b="1" kern="1200"/>
                <a:t>Airline Reviews</a:t>
              </a:r>
            </a:p>
          </p:txBody>
        </p:sp>
      </p:grpSp>
      <p:grpSp>
        <p:nvGrpSpPr>
          <p:cNvPr id="13" name="Group 12">
            <a:extLst>
              <a:ext uri="{FF2B5EF4-FFF2-40B4-BE49-F238E27FC236}">
                <a16:creationId xmlns:a16="http://schemas.microsoft.com/office/drawing/2014/main" id="{6C84F618-773C-938D-8D8F-F9EC9E58D80B}"/>
              </a:ext>
            </a:extLst>
          </p:cNvPr>
          <p:cNvGrpSpPr/>
          <p:nvPr/>
        </p:nvGrpSpPr>
        <p:grpSpPr>
          <a:xfrm>
            <a:off x="1990855" y="4637972"/>
            <a:ext cx="8210288" cy="1455821"/>
            <a:chOff x="1990855" y="4637972"/>
            <a:chExt cx="8210288" cy="1455821"/>
          </a:xfrm>
        </p:grpSpPr>
        <p:sp>
          <p:nvSpPr>
            <p:cNvPr id="9" name="Freeform: Shape 8">
              <a:extLst>
                <a:ext uri="{FF2B5EF4-FFF2-40B4-BE49-F238E27FC236}">
                  <a16:creationId xmlns:a16="http://schemas.microsoft.com/office/drawing/2014/main" id="{113714C8-7603-BDA3-3A91-4814CAEF529C}"/>
                </a:ext>
              </a:extLst>
            </p:cNvPr>
            <p:cNvSpPr/>
            <p:nvPr/>
          </p:nvSpPr>
          <p:spPr>
            <a:xfrm>
              <a:off x="4584695" y="4783554"/>
              <a:ext cx="5616448" cy="1164656"/>
            </a:xfrm>
            <a:custGeom>
              <a:avLst/>
              <a:gdLst>
                <a:gd name="connsiteX0" fmla="*/ 194113 w 1164656"/>
                <a:gd name="connsiteY0" fmla="*/ 0 h 5616448"/>
                <a:gd name="connsiteX1" fmla="*/ 970543 w 1164656"/>
                <a:gd name="connsiteY1" fmla="*/ 0 h 5616448"/>
                <a:gd name="connsiteX2" fmla="*/ 1164656 w 1164656"/>
                <a:gd name="connsiteY2" fmla="*/ 194113 h 5616448"/>
                <a:gd name="connsiteX3" fmla="*/ 1164656 w 1164656"/>
                <a:gd name="connsiteY3" fmla="*/ 5616448 h 5616448"/>
                <a:gd name="connsiteX4" fmla="*/ 1164656 w 1164656"/>
                <a:gd name="connsiteY4" fmla="*/ 5616448 h 5616448"/>
                <a:gd name="connsiteX5" fmla="*/ 0 w 1164656"/>
                <a:gd name="connsiteY5" fmla="*/ 5616448 h 5616448"/>
                <a:gd name="connsiteX6" fmla="*/ 0 w 1164656"/>
                <a:gd name="connsiteY6" fmla="*/ 5616448 h 5616448"/>
                <a:gd name="connsiteX7" fmla="*/ 0 w 1164656"/>
                <a:gd name="connsiteY7" fmla="*/ 194113 h 5616448"/>
                <a:gd name="connsiteX8" fmla="*/ 194113 w 1164656"/>
                <a:gd name="connsiteY8" fmla="*/ 0 h 561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4656" h="5616448">
                  <a:moveTo>
                    <a:pt x="1164656" y="936092"/>
                  </a:moveTo>
                  <a:lnTo>
                    <a:pt x="1164656" y="4680356"/>
                  </a:lnTo>
                  <a:cubicBezTo>
                    <a:pt x="1164656" y="5197347"/>
                    <a:pt x="1146635" y="5616448"/>
                    <a:pt x="1124404" y="5616448"/>
                  </a:cubicBezTo>
                  <a:lnTo>
                    <a:pt x="0" y="5616448"/>
                  </a:lnTo>
                  <a:lnTo>
                    <a:pt x="0" y="5616448"/>
                  </a:lnTo>
                  <a:lnTo>
                    <a:pt x="0" y="0"/>
                  </a:lnTo>
                  <a:lnTo>
                    <a:pt x="0" y="0"/>
                  </a:lnTo>
                  <a:lnTo>
                    <a:pt x="1124404" y="0"/>
                  </a:lnTo>
                  <a:cubicBezTo>
                    <a:pt x="1146635" y="0"/>
                    <a:pt x="1164656" y="419101"/>
                    <a:pt x="1164656" y="936092"/>
                  </a:cubicBezTo>
                  <a:close/>
                </a:path>
              </a:pathLst>
            </a:custGeom>
            <a:solidFill>
              <a:srgbClr val="FFFFFF">
                <a:alpha val="90000"/>
              </a:srgbClr>
            </a:solidFill>
            <a:ln>
              <a:solidFill>
                <a:srgbClr val="5D9CBB">
                  <a:alpha val="90000"/>
                </a:srgbClr>
              </a:solid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0010" tIns="96859" rIns="136864" bIns="96859" numCol="1" spcCol="1270" anchor="ctr" anchorCtr="0">
              <a:noAutofit/>
            </a:bodyPr>
            <a:lstStyle/>
            <a:p>
              <a:pPr marL="228600" lvl="1" indent="-228600" algn="l" defTabSz="933450">
                <a:lnSpc>
                  <a:spcPct val="90000"/>
                </a:lnSpc>
                <a:spcBef>
                  <a:spcPct val="0"/>
                </a:spcBef>
                <a:spcAft>
                  <a:spcPct val="15000"/>
                </a:spcAft>
                <a:buChar char="•"/>
              </a:pPr>
              <a:r>
                <a:rPr lang="en-US" sz="2100" kern="1200"/>
                <a:t>Airport information across the US</a:t>
              </a:r>
            </a:p>
            <a:p>
              <a:pPr marL="228600" lvl="1" indent="-228600" algn="l" defTabSz="933450">
                <a:lnSpc>
                  <a:spcPct val="90000"/>
                </a:lnSpc>
                <a:spcBef>
                  <a:spcPct val="0"/>
                </a:spcBef>
                <a:spcAft>
                  <a:spcPct val="15000"/>
                </a:spcAft>
                <a:buChar char="•"/>
              </a:pPr>
              <a:r>
                <a:rPr lang="en-US" sz="2100" kern="1200"/>
                <a:t>Dataset size – 380 records</a:t>
              </a:r>
            </a:p>
          </p:txBody>
        </p:sp>
        <p:sp>
          <p:nvSpPr>
            <p:cNvPr id="10" name="Freeform: Shape 9">
              <a:extLst>
                <a:ext uri="{FF2B5EF4-FFF2-40B4-BE49-F238E27FC236}">
                  <a16:creationId xmlns:a16="http://schemas.microsoft.com/office/drawing/2014/main" id="{6CBDB030-4FBE-F881-30B2-6C5F9F850C8C}"/>
                </a:ext>
              </a:extLst>
            </p:cNvPr>
            <p:cNvSpPr/>
            <p:nvPr/>
          </p:nvSpPr>
          <p:spPr>
            <a:xfrm>
              <a:off x="1990855" y="4637972"/>
              <a:ext cx="2593840" cy="1455821"/>
            </a:xfrm>
            <a:custGeom>
              <a:avLst/>
              <a:gdLst>
                <a:gd name="connsiteX0" fmla="*/ 0 w 2593840"/>
                <a:gd name="connsiteY0" fmla="*/ 242642 h 1455821"/>
                <a:gd name="connsiteX1" fmla="*/ 242642 w 2593840"/>
                <a:gd name="connsiteY1" fmla="*/ 0 h 1455821"/>
                <a:gd name="connsiteX2" fmla="*/ 2351198 w 2593840"/>
                <a:gd name="connsiteY2" fmla="*/ 0 h 1455821"/>
                <a:gd name="connsiteX3" fmla="*/ 2593840 w 2593840"/>
                <a:gd name="connsiteY3" fmla="*/ 242642 h 1455821"/>
                <a:gd name="connsiteX4" fmla="*/ 2593840 w 2593840"/>
                <a:gd name="connsiteY4" fmla="*/ 1213179 h 1455821"/>
                <a:gd name="connsiteX5" fmla="*/ 2351198 w 2593840"/>
                <a:gd name="connsiteY5" fmla="*/ 1455821 h 1455821"/>
                <a:gd name="connsiteX6" fmla="*/ 242642 w 2593840"/>
                <a:gd name="connsiteY6" fmla="*/ 1455821 h 1455821"/>
                <a:gd name="connsiteX7" fmla="*/ 0 w 2593840"/>
                <a:gd name="connsiteY7" fmla="*/ 1213179 h 1455821"/>
                <a:gd name="connsiteX8" fmla="*/ 0 w 2593840"/>
                <a:gd name="connsiteY8" fmla="*/ 242642 h 1455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840" h="1455821">
                  <a:moveTo>
                    <a:pt x="0" y="242642"/>
                  </a:moveTo>
                  <a:cubicBezTo>
                    <a:pt x="0" y="108635"/>
                    <a:pt x="108635" y="0"/>
                    <a:pt x="242642" y="0"/>
                  </a:cubicBezTo>
                  <a:lnTo>
                    <a:pt x="2351198" y="0"/>
                  </a:lnTo>
                  <a:cubicBezTo>
                    <a:pt x="2485205" y="0"/>
                    <a:pt x="2593840" y="108635"/>
                    <a:pt x="2593840" y="242642"/>
                  </a:cubicBezTo>
                  <a:lnTo>
                    <a:pt x="2593840" y="1213179"/>
                  </a:lnTo>
                  <a:cubicBezTo>
                    <a:pt x="2593840" y="1347186"/>
                    <a:pt x="2485205" y="1455821"/>
                    <a:pt x="2351198" y="1455821"/>
                  </a:cubicBezTo>
                  <a:lnTo>
                    <a:pt x="242642" y="1455821"/>
                  </a:lnTo>
                  <a:cubicBezTo>
                    <a:pt x="108635" y="1455821"/>
                    <a:pt x="0" y="1347186"/>
                    <a:pt x="0" y="1213179"/>
                  </a:cubicBezTo>
                  <a:lnTo>
                    <a:pt x="0" y="242642"/>
                  </a:lnTo>
                  <a:close/>
                </a:path>
              </a:pathLst>
            </a:custGeom>
            <a:solidFill>
              <a:srgbClr val="5D9CBB"/>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62507" tIns="116787" rIns="162507" bIns="116787" numCol="1" spcCol="1270" anchor="ctr" anchorCtr="0">
              <a:noAutofit/>
            </a:bodyPr>
            <a:lstStyle/>
            <a:p>
              <a:pPr marL="0" lvl="0" indent="0" algn="ctr" defTabSz="1066800">
                <a:lnSpc>
                  <a:spcPct val="90000"/>
                </a:lnSpc>
                <a:spcBef>
                  <a:spcPct val="0"/>
                </a:spcBef>
                <a:spcAft>
                  <a:spcPct val="35000"/>
                </a:spcAft>
                <a:buNone/>
              </a:pPr>
              <a:r>
                <a:rPr lang="en-US" sz="2400" b="1" kern="1200"/>
                <a:t>Airports</a:t>
              </a:r>
            </a:p>
          </p:txBody>
        </p:sp>
      </p:grpSp>
      <p:sp>
        <p:nvSpPr>
          <p:cNvPr id="4" name="TextBox 3">
            <a:extLst>
              <a:ext uri="{FF2B5EF4-FFF2-40B4-BE49-F238E27FC236}">
                <a16:creationId xmlns:a16="http://schemas.microsoft.com/office/drawing/2014/main" id="{0C246622-14FA-B284-79CB-AF7B1763757A}"/>
              </a:ext>
            </a:extLst>
          </p:cNvPr>
          <p:cNvSpPr txBox="1"/>
          <p:nvPr/>
        </p:nvSpPr>
        <p:spPr>
          <a:xfrm>
            <a:off x="10379162" y="6190723"/>
            <a:ext cx="1509186" cy="400110"/>
          </a:xfrm>
          <a:prstGeom prst="rect">
            <a:avLst/>
          </a:prstGeom>
          <a:noFill/>
        </p:spPr>
        <p:txBody>
          <a:bodyPr wrap="square" rtlCol="0">
            <a:spAutoFit/>
          </a:bodyPr>
          <a:lstStyle/>
          <a:p>
            <a:pPr algn="r"/>
            <a:r>
              <a:rPr lang="en-US" sz="2000"/>
              <a:t>Tejaswini </a:t>
            </a:r>
          </a:p>
        </p:txBody>
      </p:sp>
      <p:pic>
        <p:nvPicPr>
          <p:cNvPr id="14" name="Picture 13">
            <a:hlinkClick r:id="rId2" action="ppaction://hlinksldjump"/>
            <a:extLst>
              <a:ext uri="{FF2B5EF4-FFF2-40B4-BE49-F238E27FC236}">
                <a16:creationId xmlns:a16="http://schemas.microsoft.com/office/drawing/2014/main" id="{9E5434DA-F450-64F0-CA16-6B420CC647C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676555" y="570706"/>
            <a:ext cx="914400" cy="914400"/>
          </a:xfrm>
          <a:prstGeom prst="rect">
            <a:avLst/>
          </a:prstGeom>
        </p:spPr>
      </p:pic>
      <p:sp>
        <p:nvSpPr>
          <p:cNvPr id="15" name="Slide Number Placeholder 14">
            <a:extLst>
              <a:ext uri="{FF2B5EF4-FFF2-40B4-BE49-F238E27FC236}">
                <a16:creationId xmlns:a16="http://schemas.microsoft.com/office/drawing/2014/main" id="{AF81D0A3-DF87-D7CD-30BD-42642BFDA7A2}"/>
              </a:ext>
            </a:extLst>
          </p:cNvPr>
          <p:cNvSpPr>
            <a:spLocks noGrp="1"/>
          </p:cNvSpPr>
          <p:nvPr>
            <p:ph type="sldNum" sz="quarter" idx="12"/>
          </p:nvPr>
        </p:nvSpPr>
        <p:spPr/>
        <p:txBody>
          <a:bodyPr/>
          <a:lstStyle/>
          <a:p>
            <a:fld id="{6216B869-CB53-4AE5-AA3F-CD0CE7E35565}" type="slidenum">
              <a:rPr lang="en-US" smtClean="0"/>
              <a:t>8</a:t>
            </a:fld>
            <a:endParaRPr lang="en-US"/>
          </a:p>
        </p:txBody>
      </p:sp>
    </p:spTree>
    <p:extLst>
      <p:ext uri="{BB962C8B-B14F-4D97-AF65-F5344CB8AC3E}">
        <p14:creationId xmlns:p14="http://schemas.microsoft.com/office/powerpoint/2010/main" val="633357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6F6E6E5-91D0-64FB-BCB0-B7748AF33BFE}"/>
              </a:ext>
            </a:extLst>
          </p:cNvPr>
          <p:cNvSpPr>
            <a:spLocks noGrp="1"/>
          </p:cNvSpPr>
          <p:nvPr>
            <p:ph type="title"/>
          </p:nvPr>
        </p:nvSpPr>
        <p:spPr>
          <a:xfrm>
            <a:off x="838200" y="365125"/>
            <a:ext cx="10515600" cy="1325563"/>
          </a:xfrm>
        </p:spPr>
        <p:txBody>
          <a:bodyPr/>
          <a:lstStyle/>
          <a:p>
            <a:pPr algn="ctr"/>
            <a:r>
              <a:rPr lang="en-US" spc="300"/>
              <a:t>DESIGN PROCESS FOR DW</a:t>
            </a:r>
          </a:p>
        </p:txBody>
      </p:sp>
      <p:sp>
        <p:nvSpPr>
          <p:cNvPr id="7" name="Freeform: Shape 6">
            <a:extLst>
              <a:ext uri="{FF2B5EF4-FFF2-40B4-BE49-F238E27FC236}">
                <a16:creationId xmlns:a16="http://schemas.microsoft.com/office/drawing/2014/main" id="{B3D0ACAA-260A-6A75-E36F-AE042AC73467}"/>
              </a:ext>
            </a:extLst>
          </p:cNvPr>
          <p:cNvSpPr/>
          <p:nvPr/>
        </p:nvSpPr>
        <p:spPr>
          <a:xfrm>
            <a:off x="2842080" y="1677505"/>
            <a:ext cx="1087437" cy="845879"/>
          </a:xfrm>
          <a:custGeom>
            <a:avLst/>
            <a:gdLst>
              <a:gd name="connsiteX0" fmla="*/ 0 w 1087437"/>
              <a:gd name="connsiteY0" fmla="*/ 0 h 845879"/>
              <a:gd name="connsiteX1" fmla="*/ 1087437 w 1087437"/>
              <a:gd name="connsiteY1" fmla="*/ 0 h 845879"/>
              <a:gd name="connsiteX2" fmla="*/ 1087437 w 1087437"/>
              <a:gd name="connsiteY2" fmla="*/ 845879 h 845879"/>
              <a:gd name="connsiteX3" fmla="*/ 0 w 1087437"/>
              <a:gd name="connsiteY3" fmla="*/ 845879 h 845879"/>
              <a:gd name="connsiteX4" fmla="*/ 0 w 1087437"/>
              <a:gd name="connsiteY4" fmla="*/ 0 h 845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7437" h="845879">
                <a:moveTo>
                  <a:pt x="0" y="0"/>
                </a:moveTo>
                <a:lnTo>
                  <a:pt x="1087437" y="0"/>
                </a:lnTo>
                <a:lnTo>
                  <a:pt x="1087437" y="845879"/>
                </a:lnTo>
                <a:lnTo>
                  <a:pt x="0" y="84587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ctr" anchorCtr="0">
            <a:noAutofit/>
          </a:bodyPr>
          <a:lstStyle/>
          <a:p>
            <a:pPr marL="57150" lvl="1" indent="-57150" algn="l" defTabSz="400050">
              <a:lnSpc>
                <a:spcPct val="90000"/>
              </a:lnSpc>
              <a:spcBef>
                <a:spcPct val="0"/>
              </a:spcBef>
              <a:spcAft>
                <a:spcPct val="15000"/>
              </a:spcAft>
              <a:buChar char="•"/>
            </a:pPr>
            <a:endParaRPr lang="en-US" sz="900" kern="1200"/>
          </a:p>
        </p:txBody>
      </p:sp>
      <p:grpSp>
        <p:nvGrpSpPr>
          <p:cNvPr id="17" name="Group 16">
            <a:extLst>
              <a:ext uri="{FF2B5EF4-FFF2-40B4-BE49-F238E27FC236}">
                <a16:creationId xmlns:a16="http://schemas.microsoft.com/office/drawing/2014/main" id="{3736BE2C-6E4F-5D3E-26E6-5C07AAE3F5E8}"/>
              </a:ext>
            </a:extLst>
          </p:cNvPr>
          <p:cNvGrpSpPr/>
          <p:nvPr/>
        </p:nvGrpSpPr>
        <p:grpSpPr>
          <a:xfrm>
            <a:off x="1520741" y="2623739"/>
            <a:ext cx="4686419" cy="1176153"/>
            <a:chOff x="1520741" y="2623739"/>
            <a:chExt cx="4686419" cy="1176153"/>
          </a:xfrm>
        </p:grpSpPr>
        <p:sp>
          <p:nvSpPr>
            <p:cNvPr id="5" name="Arrow: Bent-Up 4">
              <a:extLst>
                <a:ext uri="{FF2B5EF4-FFF2-40B4-BE49-F238E27FC236}">
                  <a16:creationId xmlns:a16="http://schemas.microsoft.com/office/drawing/2014/main" id="{3E72FC15-7674-428B-4793-E572DA96E19E}"/>
                </a:ext>
              </a:extLst>
            </p:cNvPr>
            <p:cNvSpPr/>
            <p:nvPr/>
          </p:nvSpPr>
          <p:spPr>
            <a:xfrm rot="5400000">
              <a:off x="1582231" y="2562249"/>
              <a:ext cx="888173" cy="1011154"/>
            </a:xfrm>
            <a:prstGeom prst="bentUpArrow">
              <a:avLst>
                <a:gd name="adj1" fmla="val 32840"/>
                <a:gd name="adj2" fmla="val 25000"/>
                <a:gd name="adj3" fmla="val 35780"/>
              </a:avLst>
            </a:prstGeom>
            <a:ln>
              <a:noFill/>
            </a:ln>
          </p:spPr>
          <p:style>
            <a:lnRef idx="2">
              <a:schemeClr val="accent1">
                <a:shade val="80000"/>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9" name="Freeform: Shape 8">
              <a:extLst>
                <a:ext uri="{FF2B5EF4-FFF2-40B4-BE49-F238E27FC236}">
                  <a16:creationId xmlns:a16="http://schemas.microsoft.com/office/drawing/2014/main" id="{3FDA6EDF-FB76-7DDA-B068-69E8E2A34717}"/>
                </a:ext>
              </a:extLst>
            </p:cNvPr>
            <p:cNvSpPr/>
            <p:nvPr/>
          </p:nvSpPr>
          <p:spPr>
            <a:xfrm>
              <a:off x="2586567" y="2753328"/>
              <a:ext cx="1495161" cy="1046564"/>
            </a:xfrm>
            <a:custGeom>
              <a:avLst/>
              <a:gdLst>
                <a:gd name="connsiteX0" fmla="*/ 0 w 1495161"/>
                <a:gd name="connsiteY0" fmla="*/ 174462 h 1046564"/>
                <a:gd name="connsiteX1" fmla="*/ 174462 w 1495161"/>
                <a:gd name="connsiteY1" fmla="*/ 0 h 1046564"/>
                <a:gd name="connsiteX2" fmla="*/ 1320699 w 1495161"/>
                <a:gd name="connsiteY2" fmla="*/ 0 h 1046564"/>
                <a:gd name="connsiteX3" fmla="*/ 1495161 w 1495161"/>
                <a:gd name="connsiteY3" fmla="*/ 174462 h 1046564"/>
                <a:gd name="connsiteX4" fmla="*/ 1495161 w 1495161"/>
                <a:gd name="connsiteY4" fmla="*/ 872102 h 1046564"/>
                <a:gd name="connsiteX5" fmla="*/ 1320699 w 1495161"/>
                <a:gd name="connsiteY5" fmla="*/ 1046564 h 1046564"/>
                <a:gd name="connsiteX6" fmla="*/ 174462 w 1495161"/>
                <a:gd name="connsiteY6" fmla="*/ 1046564 h 1046564"/>
                <a:gd name="connsiteX7" fmla="*/ 0 w 1495161"/>
                <a:gd name="connsiteY7" fmla="*/ 872102 h 1046564"/>
                <a:gd name="connsiteX8" fmla="*/ 0 w 1495161"/>
                <a:gd name="connsiteY8" fmla="*/ 174462 h 1046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5161" h="1046564">
                  <a:moveTo>
                    <a:pt x="0" y="174462"/>
                  </a:moveTo>
                  <a:cubicBezTo>
                    <a:pt x="0" y="78109"/>
                    <a:pt x="78109" y="0"/>
                    <a:pt x="174462" y="0"/>
                  </a:cubicBezTo>
                  <a:lnTo>
                    <a:pt x="1320699" y="0"/>
                  </a:lnTo>
                  <a:cubicBezTo>
                    <a:pt x="1417052" y="0"/>
                    <a:pt x="1495161" y="78109"/>
                    <a:pt x="1495161" y="174462"/>
                  </a:cubicBezTo>
                  <a:lnTo>
                    <a:pt x="1495161" y="872102"/>
                  </a:lnTo>
                  <a:cubicBezTo>
                    <a:pt x="1495161" y="968455"/>
                    <a:pt x="1417052" y="1046564"/>
                    <a:pt x="1320699" y="1046564"/>
                  </a:cubicBezTo>
                  <a:lnTo>
                    <a:pt x="174462" y="1046564"/>
                  </a:lnTo>
                  <a:cubicBezTo>
                    <a:pt x="78109" y="1046564"/>
                    <a:pt x="0" y="968455"/>
                    <a:pt x="0" y="872102"/>
                  </a:cubicBezTo>
                  <a:lnTo>
                    <a:pt x="0" y="174462"/>
                  </a:lnTo>
                  <a:close/>
                </a:path>
              </a:pathLst>
            </a:custGeom>
            <a:solidFill>
              <a:srgbClr val="5D9CBB"/>
            </a:solidFill>
            <a:ln>
              <a:no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3488" tIns="123488" rIns="123488" bIns="123488" numCol="1" spcCol="1270" anchor="ctr" anchorCtr="0">
              <a:noAutofit/>
            </a:bodyPr>
            <a:lstStyle/>
            <a:p>
              <a:pPr marL="0" lvl="0" indent="0" algn="ctr" defTabSz="844550">
                <a:lnSpc>
                  <a:spcPct val="90000"/>
                </a:lnSpc>
                <a:spcBef>
                  <a:spcPct val="0"/>
                </a:spcBef>
                <a:spcAft>
                  <a:spcPct val="35000"/>
                </a:spcAft>
                <a:buNone/>
              </a:pPr>
              <a:r>
                <a:rPr lang="en-US" sz="1900" b="1" kern="1200">
                  <a:solidFill>
                    <a:srgbClr val="FFFFFF"/>
                  </a:solidFill>
                </a:rPr>
                <a:t>Grain</a:t>
              </a:r>
            </a:p>
          </p:txBody>
        </p:sp>
        <p:sp>
          <p:nvSpPr>
            <p:cNvPr id="10" name="Freeform: Shape 9">
              <a:extLst>
                <a:ext uri="{FF2B5EF4-FFF2-40B4-BE49-F238E27FC236}">
                  <a16:creationId xmlns:a16="http://schemas.microsoft.com/office/drawing/2014/main" id="{80E0C86E-732D-0017-680A-AF7D25F2A29D}"/>
                </a:ext>
              </a:extLst>
            </p:cNvPr>
            <p:cNvSpPr/>
            <p:nvPr/>
          </p:nvSpPr>
          <p:spPr>
            <a:xfrm>
              <a:off x="4254459" y="2852614"/>
              <a:ext cx="1952701" cy="845879"/>
            </a:xfrm>
            <a:custGeom>
              <a:avLst/>
              <a:gdLst>
                <a:gd name="connsiteX0" fmla="*/ 0 w 1952701"/>
                <a:gd name="connsiteY0" fmla="*/ 0 h 845879"/>
                <a:gd name="connsiteX1" fmla="*/ 1952701 w 1952701"/>
                <a:gd name="connsiteY1" fmla="*/ 0 h 845879"/>
                <a:gd name="connsiteX2" fmla="*/ 1952701 w 1952701"/>
                <a:gd name="connsiteY2" fmla="*/ 845879 h 845879"/>
                <a:gd name="connsiteX3" fmla="*/ 0 w 1952701"/>
                <a:gd name="connsiteY3" fmla="*/ 845879 h 845879"/>
                <a:gd name="connsiteX4" fmla="*/ 0 w 1952701"/>
                <a:gd name="connsiteY4" fmla="*/ 0 h 845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701" h="845879">
                  <a:moveTo>
                    <a:pt x="0" y="0"/>
                  </a:moveTo>
                  <a:lnTo>
                    <a:pt x="1952701" y="0"/>
                  </a:lnTo>
                  <a:lnTo>
                    <a:pt x="1952701" y="845879"/>
                  </a:lnTo>
                  <a:lnTo>
                    <a:pt x="0" y="845879"/>
                  </a:lnTo>
                  <a:lnTo>
                    <a:pt x="0" y="0"/>
                  </a:lnTo>
                  <a:close/>
                </a:path>
              </a:pathLst>
            </a:custGeom>
            <a:ln>
              <a:no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ctr" anchorCtr="0">
              <a:noAutofit/>
            </a:bodyPr>
            <a:lstStyle/>
            <a:p>
              <a:pPr marL="57150" lvl="1" indent="-57150" defTabSz="400050">
                <a:lnSpc>
                  <a:spcPct val="90000"/>
                </a:lnSpc>
                <a:spcBef>
                  <a:spcPct val="0"/>
                </a:spcBef>
                <a:spcAft>
                  <a:spcPct val="15000"/>
                </a:spcAft>
                <a:buNone/>
              </a:pPr>
              <a:r>
                <a:rPr lang="en-US" kern="1200"/>
                <a:t>Flight detail</a:t>
              </a:r>
            </a:p>
          </p:txBody>
        </p:sp>
      </p:grpSp>
      <p:grpSp>
        <p:nvGrpSpPr>
          <p:cNvPr id="18" name="Group 17">
            <a:extLst>
              <a:ext uri="{FF2B5EF4-FFF2-40B4-BE49-F238E27FC236}">
                <a16:creationId xmlns:a16="http://schemas.microsoft.com/office/drawing/2014/main" id="{3337EB65-9BF3-E5B0-1DEA-84CFC07BE34F}"/>
              </a:ext>
            </a:extLst>
          </p:cNvPr>
          <p:cNvGrpSpPr/>
          <p:nvPr/>
        </p:nvGrpSpPr>
        <p:grpSpPr>
          <a:xfrm>
            <a:off x="2760389" y="3799376"/>
            <a:ext cx="5982541" cy="1176153"/>
            <a:chOff x="2760389" y="3799376"/>
            <a:chExt cx="5982541" cy="1176153"/>
          </a:xfrm>
        </p:grpSpPr>
        <p:sp>
          <p:nvSpPr>
            <p:cNvPr id="8" name="Arrow: Bent-Up 7">
              <a:extLst>
                <a:ext uri="{FF2B5EF4-FFF2-40B4-BE49-F238E27FC236}">
                  <a16:creationId xmlns:a16="http://schemas.microsoft.com/office/drawing/2014/main" id="{7C2A87DE-E942-CDB8-2037-C41C716C520F}"/>
                </a:ext>
              </a:extLst>
            </p:cNvPr>
            <p:cNvSpPr/>
            <p:nvPr/>
          </p:nvSpPr>
          <p:spPr>
            <a:xfrm rot="5400000">
              <a:off x="2821879" y="3737886"/>
              <a:ext cx="888173" cy="1011154"/>
            </a:xfrm>
            <a:prstGeom prst="bentUpArrow">
              <a:avLst>
                <a:gd name="adj1" fmla="val 32840"/>
                <a:gd name="adj2" fmla="val 25000"/>
                <a:gd name="adj3" fmla="val 35780"/>
              </a:avLst>
            </a:prstGeom>
            <a:ln w="38100">
              <a:noFill/>
            </a:ln>
          </p:spPr>
          <p:style>
            <a:lnRef idx="2">
              <a:schemeClr val="accent1">
                <a:shade val="80000"/>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12" name="Freeform: Shape 11">
              <a:extLst>
                <a:ext uri="{FF2B5EF4-FFF2-40B4-BE49-F238E27FC236}">
                  <a16:creationId xmlns:a16="http://schemas.microsoft.com/office/drawing/2014/main" id="{51C0A90F-9F62-5859-0448-EA4C8AC02AF7}"/>
                </a:ext>
              </a:extLst>
            </p:cNvPr>
            <p:cNvSpPr/>
            <p:nvPr/>
          </p:nvSpPr>
          <p:spPr>
            <a:xfrm>
              <a:off x="3826214" y="3928965"/>
              <a:ext cx="1495161" cy="1046564"/>
            </a:xfrm>
            <a:custGeom>
              <a:avLst/>
              <a:gdLst>
                <a:gd name="connsiteX0" fmla="*/ 0 w 1495161"/>
                <a:gd name="connsiteY0" fmla="*/ 174462 h 1046564"/>
                <a:gd name="connsiteX1" fmla="*/ 174462 w 1495161"/>
                <a:gd name="connsiteY1" fmla="*/ 0 h 1046564"/>
                <a:gd name="connsiteX2" fmla="*/ 1320699 w 1495161"/>
                <a:gd name="connsiteY2" fmla="*/ 0 h 1046564"/>
                <a:gd name="connsiteX3" fmla="*/ 1495161 w 1495161"/>
                <a:gd name="connsiteY3" fmla="*/ 174462 h 1046564"/>
                <a:gd name="connsiteX4" fmla="*/ 1495161 w 1495161"/>
                <a:gd name="connsiteY4" fmla="*/ 872102 h 1046564"/>
                <a:gd name="connsiteX5" fmla="*/ 1320699 w 1495161"/>
                <a:gd name="connsiteY5" fmla="*/ 1046564 h 1046564"/>
                <a:gd name="connsiteX6" fmla="*/ 174462 w 1495161"/>
                <a:gd name="connsiteY6" fmla="*/ 1046564 h 1046564"/>
                <a:gd name="connsiteX7" fmla="*/ 0 w 1495161"/>
                <a:gd name="connsiteY7" fmla="*/ 872102 h 1046564"/>
                <a:gd name="connsiteX8" fmla="*/ 0 w 1495161"/>
                <a:gd name="connsiteY8" fmla="*/ 174462 h 1046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5161" h="1046564">
                  <a:moveTo>
                    <a:pt x="0" y="174462"/>
                  </a:moveTo>
                  <a:cubicBezTo>
                    <a:pt x="0" y="78109"/>
                    <a:pt x="78109" y="0"/>
                    <a:pt x="174462" y="0"/>
                  </a:cubicBezTo>
                  <a:lnTo>
                    <a:pt x="1320699" y="0"/>
                  </a:lnTo>
                  <a:cubicBezTo>
                    <a:pt x="1417052" y="0"/>
                    <a:pt x="1495161" y="78109"/>
                    <a:pt x="1495161" y="174462"/>
                  </a:cubicBezTo>
                  <a:lnTo>
                    <a:pt x="1495161" y="872102"/>
                  </a:lnTo>
                  <a:cubicBezTo>
                    <a:pt x="1495161" y="968455"/>
                    <a:pt x="1417052" y="1046564"/>
                    <a:pt x="1320699" y="1046564"/>
                  </a:cubicBezTo>
                  <a:lnTo>
                    <a:pt x="174462" y="1046564"/>
                  </a:lnTo>
                  <a:cubicBezTo>
                    <a:pt x="78109" y="1046564"/>
                    <a:pt x="0" y="968455"/>
                    <a:pt x="0" y="872102"/>
                  </a:cubicBezTo>
                  <a:lnTo>
                    <a:pt x="0" y="174462"/>
                  </a:lnTo>
                  <a:close/>
                </a:path>
              </a:pathLst>
            </a:custGeom>
            <a:ln w="38100">
              <a:solidFill>
                <a:srgbClr val="5D9CBB"/>
              </a:solid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3488" tIns="123488" rIns="123488" bIns="123488" numCol="1" spcCol="1270" anchor="ctr" anchorCtr="0">
              <a:noAutofit/>
            </a:bodyPr>
            <a:lstStyle/>
            <a:p>
              <a:pPr marL="0" lvl="0" indent="0" algn="ctr" defTabSz="844550">
                <a:lnSpc>
                  <a:spcPct val="90000"/>
                </a:lnSpc>
                <a:spcBef>
                  <a:spcPct val="0"/>
                </a:spcBef>
                <a:spcAft>
                  <a:spcPct val="35000"/>
                </a:spcAft>
                <a:buNone/>
              </a:pPr>
              <a:r>
                <a:rPr lang="en-US" sz="1900" kern="1200"/>
                <a:t>Dimensions</a:t>
              </a:r>
            </a:p>
          </p:txBody>
        </p:sp>
        <p:sp>
          <p:nvSpPr>
            <p:cNvPr id="13" name="Freeform: Shape 12">
              <a:extLst>
                <a:ext uri="{FF2B5EF4-FFF2-40B4-BE49-F238E27FC236}">
                  <a16:creationId xmlns:a16="http://schemas.microsoft.com/office/drawing/2014/main" id="{32EAB2AA-991F-6705-F3FB-D086D0D761E9}"/>
                </a:ext>
              </a:extLst>
            </p:cNvPr>
            <p:cNvSpPr/>
            <p:nvPr/>
          </p:nvSpPr>
          <p:spPr>
            <a:xfrm>
              <a:off x="5473780" y="4028779"/>
              <a:ext cx="3269150" cy="845879"/>
            </a:xfrm>
            <a:custGeom>
              <a:avLst/>
              <a:gdLst>
                <a:gd name="connsiteX0" fmla="*/ 0 w 1087437"/>
                <a:gd name="connsiteY0" fmla="*/ 0 h 845879"/>
                <a:gd name="connsiteX1" fmla="*/ 1087437 w 1087437"/>
                <a:gd name="connsiteY1" fmla="*/ 0 h 845879"/>
                <a:gd name="connsiteX2" fmla="*/ 1087437 w 1087437"/>
                <a:gd name="connsiteY2" fmla="*/ 845879 h 845879"/>
                <a:gd name="connsiteX3" fmla="*/ 0 w 1087437"/>
                <a:gd name="connsiteY3" fmla="*/ 845879 h 845879"/>
                <a:gd name="connsiteX4" fmla="*/ 0 w 1087437"/>
                <a:gd name="connsiteY4" fmla="*/ 0 h 845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7437" h="845879">
                  <a:moveTo>
                    <a:pt x="0" y="0"/>
                  </a:moveTo>
                  <a:lnTo>
                    <a:pt x="1087437" y="0"/>
                  </a:lnTo>
                  <a:lnTo>
                    <a:pt x="1087437" y="845879"/>
                  </a:lnTo>
                  <a:lnTo>
                    <a:pt x="0" y="845879"/>
                  </a:lnTo>
                  <a:lnTo>
                    <a:pt x="0" y="0"/>
                  </a:lnTo>
                  <a:close/>
                </a:path>
              </a:pathLst>
            </a:custGeom>
            <a:ln w="38100"/>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ctr" anchorCtr="0">
              <a:noAutofit/>
            </a:bodyPr>
            <a:lstStyle/>
            <a:p>
              <a:pPr marL="57150" lvl="1" indent="-57150" algn="l" defTabSz="400050">
                <a:lnSpc>
                  <a:spcPct val="90000"/>
                </a:lnSpc>
                <a:spcBef>
                  <a:spcPct val="0"/>
                </a:spcBef>
                <a:spcAft>
                  <a:spcPct val="15000"/>
                </a:spcAft>
                <a:buNone/>
              </a:pPr>
              <a:r>
                <a:rPr lang="en-US" kern="1200"/>
                <a:t>Airlines, Airport, Reviews, </a:t>
              </a:r>
            </a:p>
            <a:p>
              <a:pPr marL="57150" lvl="1" indent="-57150" algn="l" defTabSz="400050">
                <a:lnSpc>
                  <a:spcPct val="90000"/>
                </a:lnSpc>
                <a:spcBef>
                  <a:spcPct val="0"/>
                </a:spcBef>
                <a:spcAft>
                  <a:spcPct val="15000"/>
                </a:spcAft>
                <a:buNone/>
              </a:pPr>
              <a:r>
                <a:rPr lang="en-US" kern="1200"/>
                <a:t>Cancellation, Date</a:t>
              </a:r>
            </a:p>
          </p:txBody>
        </p:sp>
      </p:grpSp>
      <p:grpSp>
        <p:nvGrpSpPr>
          <p:cNvPr id="19" name="Group 18">
            <a:extLst>
              <a:ext uri="{FF2B5EF4-FFF2-40B4-BE49-F238E27FC236}">
                <a16:creationId xmlns:a16="http://schemas.microsoft.com/office/drawing/2014/main" id="{05E3E4D6-561D-4E8F-4AEA-0556BB6D75C8}"/>
              </a:ext>
            </a:extLst>
          </p:cNvPr>
          <p:cNvGrpSpPr/>
          <p:nvPr/>
        </p:nvGrpSpPr>
        <p:grpSpPr>
          <a:xfrm>
            <a:off x="4000036" y="5000414"/>
            <a:ext cx="6812387" cy="1176153"/>
            <a:chOff x="4000036" y="4975013"/>
            <a:chExt cx="6812387" cy="1176153"/>
          </a:xfrm>
        </p:grpSpPr>
        <p:sp>
          <p:nvSpPr>
            <p:cNvPr id="11" name="Arrow: Bent-Up 10">
              <a:extLst>
                <a:ext uri="{FF2B5EF4-FFF2-40B4-BE49-F238E27FC236}">
                  <a16:creationId xmlns:a16="http://schemas.microsoft.com/office/drawing/2014/main" id="{A610D4CF-111D-B679-2AF0-000B6B47C500}"/>
                </a:ext>
              </a:extLst>
            </p:cNvPr>
            <p:cNvSpPr/>
            <p:nvPr/>
          </p:nvSpPr>
          <p:spPr>
            <a:xfrm rot="5400000">
              <a:off x="4061526" y="4913523"/>
              <a:ext cx="888173" cy="1011154"/>
            </a:xfrm>
            <a:prstGeom prst="bentUpArrow">
              <a:avLst>
                <a:gd name="adj1" fmla="val 32840"/>
                <a:gd name="adj2" fmla="val 25000"/>
                <a:gd name="adj3" fmla="val 35780"/>
              </a:avLst>
            </a:prstGeom>
            <a:ln>
              <a:noFill/>
            </a:ln>
          </p:spPr>
          <p:style>
            <a:lnRef idx="2">
              <a:schemeClr val="accent1">
                <a:shade val="80000"/>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14" name="Freeform: Shape 13">
              <a:extLst>
                <a:ext uri="{FF2B5EF4-FFF2-40B4-BE49-F238E27FC236}">
                  <a16:creationId xmlns:a16="http://schemas.microsoft.com/office/drawing/2014/main" id="{058C493C-0AC2-4F2C-518B-F96DE7ABE52B}"/>
                </a:ext>
              </a:extLst>
            </p:cNvPr>
            <p:cNvSpPr/>
            <p:nvPr/>
          </p:nvSpPr>
          <p:spPr>
            <a:xfrm>
              <a:off x="5065862" y="5104602"/>
              <a:ext cx="1495161" cy="1046564"/>
            </a:xfrm>
            <a:custGeom>
              <a:avLst/>
              <a:gdLst>
                <a:gd name="connsiteX0" fmla="*/ 0 w 1495161"/>
                <a:gd name="connsiteY0" fmla="*/ 174462 h 1046564"/>
                <a:gd name="connsiteX1" fmla="*/ 174462 w 1495161"/>
                <a:gd name="connsiteY1" fmla="*/ 0 h 1046564"/>
                <a:gd name="connsiteX2" fmla="*/ 1320699 w 1495161"/>
                <a:gd name="connsiteY2" fmla="*/ 0 h 1046564"/>
                <a:gd name="connsiteX3" fmla="*/ 1495161 w 1495161"/>
                <a:gd name="connsiteY3" fmla="*/ 174462 h 1046564"/>
                <a:gd name="connsiteX4" fmla="*/ 1495161 w 1495161"/>
                <a:gd name="connsiteY4" fmla="*/ 872102 h 1046564"/>
                <a:gd name="connsiteX5" fmla="*/ 1320699 w 1495161"/>
                <a:gd name="connsiteY5" fmla="*/ 1046564 h 1046564"/>
                <a:gd name="connsiteX6" fmla="*/ 174462 w 1495161"/>
                <a:gd name="connsiteY6" fmla="*/ 1046564 h 1046564"/>
                <a:gd name="connsiteX7" fmla="*/ 0 w 1495161"/>
                <a:gd name="connsiteY7" fmla="*/ 872102 h 1046564"/>
                <a:gd name="connsiteX8" fmla="*/ 0 w 1495161"/>
                <a:gd name="connsiteY8" fmla="*/ 174462 h 1046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5161" h="1046564">
                  <a:moveTo>
                    <a:pt x="0" y="174462"/>
                  </a:moveTo>
                  <a:cubicBezTo>
                    <a:pt x="0" y="78109"/>
                    <a:pt x="78109" y="0"/>
                    <a:pt x="174462" y="0"/>
                  </a:cubicBezTo>
                  <a:lnTo>
                    <a:pt x="1320699" y="0"/>
                  </a:lnTo>
                  <a:cubicBezTo>
                    <a:pt x="1417052" y="0"/>
                    <a:pt x="1495161" y="78109"/>
                    <a:pt x="1495161" y="174462"/>
                  </a:cubicBezTo>
                  <a:lnTo>
                    <a:pt x="1495161" y="872102"/>
                  </a:lnTo>
                  <a:cubicBezTo>
                    <a:pt x="1495161" y="968455"/>
                    <a:pt x="1417052" y="1046564"/>
                    <a:pt x="1320699" y="1046564"/>
                  </a:cubicBezTo>
                  <a:lnTo>
                    <a:pt x="174462" y="1046564"/>
                  </a:lnTo>
                  <a:cubicBezTo>
                    <a:pt x="78109" y="1046564"/>
                    <a:pt x="0" y="968455"/>
                    <a:pt x="0" y="872102"/>
                  </a:cubicBezTo>
                  <a:lnTo>
                    <a:pt x="0" y="174462"/>
                  </a:lnTo>
                  <a:close/>
                </a:path>
              </a:pathLst>
            </a:custGeom>
            <a:solidFill>
              <a:srgbClr val="5D9CBB"/>
            </a:solidFill>
            <a:ln>
              <a:no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3488" tIns="123488" rIns="123488" bIns="123488" numCol="1" spcCol="1270" anchor="ctr" anchorCtr="0">
              <a:noAutofit/>
            </a:bodyPr>
            <a:lstStyle/>
            <a:p>
              <a:pPr marL="0" lvl="0" indent="0" algn="ctr" defTabSz="844550">
                <a:lnSpc>
                  <a:spcPct val="90000"/>
                </a:lnSpc>
                <a:spcBef>
                  <a:spcPct val="0"/>
                </a:spcBef>
                <a:spcAft>
                  <a:spcPct val="35000"/>
                </a:spcAft>
                <a:buNone/>
              </a:pPr>
              <a:r>
                <a:rPr lang="en-US" sz="1900" b="1" kern="1200">
                  <a:solidFill>
                    <a:srgbClr val="FFFFFF"/>
                  </a:solidFill>
                </a:rPr>
                <a:t>Fact</a:t>
              </a:r>
            </a:p>
          </p:txBody>
        </p:sp>
        <p:sp>
          <p:nvSpPr>
            <p:cNvPr id="2" name="Freeform: Shape 1">
              <a:extLst>
                <a:ext uri="{FF2B5EF4-FFF2-40B4-BE49-F238E27FC236}">
                  <a16:creationId xmlns:a16="http://schemas.microsoft.com/office/drawing/2014/main" id="{37707EE5-89D0-3038-06AA-DF84AA568724}"/>
                </a:ext>
              </a:extLst>
            </p:cNvPr>
            <p:cNvSpPr/>
            <p:nvPr/>
          </p:nvSpPr>
          <p:spPr>
            <a:xfrm>
              <a:off x="6747406" y="5204944"/>
              <a:ext cx="4065017" cy="845879"/>
            </a:xfrm>
            <a:custGeom>
              <a:avLst/>
              <a:gdLst>
                <a:gd name="connsiteX0" fmla="*/ 0 w 1087437"/>
                <a:gd name="connsiteY0" fmla="*/ 0 h 845879"/>
                <a:gd name="connsiteX1" fmla="*/ 1087437 w 1087437"/>
                <a:gd name="connsiteY1" fmla="*/ 0 h 845879"/>
                <a:gd name="connsiteX2" fmla="*/ 1087437 w 1087437"/>
                <a:gd name="connsiteY2" fmla="*/ 845879 h 845879"/>
                <a:gd name="connsiteX3" fmla="*/ 0 w 1087437"/>
                <a:gd name="connsiteY3" fmla="*/ 845879 h 845879"/>
                <a:gd name="connsiteX4" fmla="*/ 0 w 1087437"/>
                <a:gd name="connsiteY4" fmla="*/ 0 h 845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7437" h="845879">
                  <a:moveTo>
                    <a:pt x="0" y="0"/>
                  </a:moveTo>
                  <a:lnTo>
                    <a:pt x="1087437" y="0"/>
                  </a:lnTo>
                  <a:lnTo>
                    <a:pt x="1087437" y="845879"/>
                  </a:lnTo>
                  <a:lnTo>
                    <a:pt x="0" y="845879"/>
                  </a:lnTo>
                  <a:lnTo>
                    <a:pt x="0" y="0"/>
                  </a:lnTo>
                  <a:close/>
                </a:path>
              </a:pathLst>
            </a:custGeom>
            <a:ln>
              <a:no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ctr" anchorCtr="0">
              <a:noAutofit/>
            </a:bodyPr>
            <a:lstStyle/>
            <a:p>
              <a:pPr marL="57150" lvl="1" indent="-57150" defTabSz="400050">
                <a:lnSpc>
                  <a:spcPct val="90000"/>
                </a:lnSpc>
                <a:spcBef>
                  <a:spcPct val="0"/>
                </a:spcBef>
                <a:spcAft>
                  <a:spcPct val="15000"/>
                </a:spcAft>
              </a:pPr>
              <a:r>
                <a:rPr lang="en-US" kern="1200"/>
                <a:t>Cancelled, Delayed, Scheduled Arrival &amp; Departure, </a:t>
              </a:r>
              <a:r>
                <a:rPr lang="en-US"/>
                <a:t>Actual Arrival</a:t>
              </a:r>
              <a:r>
                <a:rPr lang="en-US" kern="1200"/>
                <a:t> &amp; Departure</a:t>
              </a:r>
            </a:p>
          </p:txBody>
        </p:sp>
      </p:grpSp>
      <p:grpSp>
        <p:nvGrpSpPr>
          <p:cNvPr id="16" name="Group 15">
            <a:extLst>
              <a:ext uri="{FF2B5EF4-FFF2-40B4-BE49-F238E27FC236}">
                <a16:creationId xmlns:a16="http://schemas.microsoft.com/office/drawing/2014/main" id="{E5CEAA5E-106D-449B-F9F8-261514B56164}"/>
              </a:ext>
            </a:extLst>
          </p:cNvPr>
          <p:cNvGrpSpPr/>
          <p:nvPr/>
        </p:nvGrpSpPr>
        <p:grpSpPr>
          <a:xfrm>
            <a:off x="1346919" y="1577691"/>
            <a:ext cx="6458138" cy="1046564"/>
            <a:chOff x="1346919" y="1577691"/>
            <a:chExt cx="6458138" cy="1046564"/>
          </a:xfrm>
        </p:grpSpPr>
        <p:sp>
          <p:nvSpPr>
            <p:cNvPr id="6" name="Freeform: Shape 5">
              <a:extLst>
                <a:ext uri="{FF2B5EF4-FFF2-40B4-BE49-F238E27FC236}">
                  <a16:creationId xmlns:a16="http://schemas.microsoft.com/office/drawing/2014/main" id="{664BB155-2D0C-91DC-102A-3A8ABA580EC2}"/>
                </a:ext>
              </a:extLst>
            </p:cNvPr>
            <p:cNvSpPr/>
            <p:nvPr/>
          </p:nvSpPr>
          <p:spPr>
            <a:xfrm>
              <a:off x="1346919" y="1577691"/>
              <a:ext cx="1495161" cy="1046564"/>
            </a:xfrm>
            <a:custGeom>
              <a:avLst/>
              <a:gdLst>
                <a:gd name="connsiteX0" fmla="*/ 0 w 1495161"/>
                <a:gd name="connsiteY0" fmla="*/ 174462 h 1046564"/>
                <a:gd name="connsiteX1" fmla="*/ 174462 w 1495161"/>
                <a:gd name="connsiteY1" fmla="*/ 0 h 1046564"/>
                <a:gd name="connsiteX2" fmla="*/ 1320699 w 1495161"/>
                <a:gd name="connsiteY2" fmla="*/ 0 h 1046564"/>
                <a:gd name="connsiteX3" fmla="*/ 1495161 w 1495161"/>
                <a:gd name="connsiteY3" fmla="*/ 174462 h 1046564"/>
                <a:gd name="connsiteX4" fmla="*/ 1495161 w 1495161"/>
                <a:gd name="connsiteY4" fmla="*/ 872102 h 1046564"/>
                <a:gd name="connsiteX5" fmla="*/ 1320699 w 1495161"/>
                <a:gd name="connsiteY5" fmla="*/ 1046564 h 1046564"/>
                <a:gd name="connsiteX6" fmla="*/ 174462 w 1495161"/>
                <a:gd name="connsiteY6" fmla="*/ 1046564 h 1046564"/>
                <a:gd name="connsiteX7" fmla="*/ 0 w 1495161"/>
                <a:gd name="connsiteY7" fmla="*/ 872102 h 1046564"/>
                <a:gd name="connsiteX8" fmla="*/ 0 w 1495161"/>
                <a:gd name="connsiteY8" fmla="*/ 174462 h 1046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5161" h="1046564">
                  <a:moveTo>
                    <a:pt x="0" y="174462"/>
                  </a:moveTo>
                  <a:cubicBezTo>
                    <a:pt x="0" y="78109"/>
                    <a:pt x="78109" y="0"/>
                    <a:pt x="174462" y="0"/>
                  </a:cubicBezTo>
                  <a:lnTo>
                    <a:pt x="1320699" y="0"/>
                  </a:lnTo>
                  <a:cubicBezTo>
                    <a:pt x="1417052" y="0"/>
                    <a:pt x="1495161" y="78109"/>
                    <a:pt x="1495161" y="174462"/>
                  </a:cubicBezTo>
                  <a:lnTo>
                    <a:pt x="1495161" y="872102"/>
                  </a:lnTo>
                  <a:cubicBezTo>
                    <a:pt x="1495161" y="968455"/>
                    <a:pt x="1417052" y="1046564"/>
                    <a:pt x="1320699" y="1046564"/>
                  </a:cubicBezTo>
                  <a:lnTo>
                    <a:pt x="174462" y="1046564"/>
                  </a:lnTo>
                  <a:cubicBezTo>
                    <a:pt x="78109" y="1046564"/>
                    <a:pt x="0" y="968455"/>
                    <a:pt x="0" y="872102"/>
                  </a:cubicBezTo>
                  <a:lnTo>
                    <a:pt x="0" y="174462"/>
                  </a:lnTo>
                  <a:close/>
                </a:path>
              </a:pathLst>
            </a:custGeom>
            <a:ln w="38100">
              <a:solidFill>
                <a:srgbClr val="5D9CBB"/>
              </a:solid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3488" tIns="123488" rIns="123488" bIns="123488" numCol="1" spcCol="1270" anchor="ctr" anchorCtr="0">
              <a:noAutofit/>
            </a:bodyPr>
            <a:lstStyle/>
            <a:p>
              <a:pPr marL="0" lvl="0" indent="0" algn="ctr" defTabSz="844550">
                <a:lnSpc>
                  <a:spcPct val="90000"/>
                </a:lnSpc>
                <a:spcBef>
                  <a:spcPct val="0"/>
                </a:spcBef>
                <a:spcAft>
                  <a:spcPct val="35000"/>
                </a:spcAft>
                <a:buNone/>
              </a:pPr>
              <a:r>
                <a:rPr lang="en-US" sz="1900" kern="1200"/>
                <a:t>Business Process</a:t>
              </a:r>
            </a:p>
          </p:txBody>
        </p:sp>
        <p:sp>
          <p:nvSpPr>
            <p:cNvPr id="15" name="Freeform: Shape 14">
              <a:extLst>
                <a:ext uri="{FF2B5EF4-FFF2-40B4-BE49-F238E27FC236}">
                  <a16:creationId xmlns:a16="http://schemas.microsoft.com/office/drawing/2014/main" id="{5807CD1B-DF12-764F-4E4E-8F5717A01587}"/>
                </a:ext>
              </a:extLst>
            </p:cNvPr>
            <p:cNvSpPr/>
            <p:nvPr/>
          </p:nvSpPr>
          <p:spPr>
            <a:xfrm>
              <a:off x="2931394" y="1675994"/>
              <a:ext cx="4873663" cy="845879"/>
            </a:xfrm>
            <a:custGeom>
              <a:avLst/>
              <a:gdLst>
                <a:gd name="connsiteX0" fmla="*/ 0 w 1952701"/>
                <a:gd name="connsiteY0" fmla="*/ 0 h 845879"/>
                <a:gd name="connsiteX1" fmla="*/ 1952701 w 1952701"/>
                <a:gd name="connsiteY1" fmla="*/ 0 h 845879"/>
                <a:gd name="connsiteX2" fmla="*/ 1952701 w 1952701"/>
                <a:gd name="connsiteY2" fmla="*/ 845879 h 845879"/>
                <a:gd name="connsiteX3" fmla="*/ 0 w 1952701"/>
                <a:gd name="connsiteY3" fmla="*/ 845879 h 845879"/>
                <a:gd name="connsiteX4" fmla="*/ 0 w 1952701"/>
                <a:gd name="connsiteY4" fmla="*/ 0 h 845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701" h="845879">
                  <a:moveTo>
                    <a:pt x="0" y="0"/>
                  </a:moveTo>
                  <a:lnTo>
                    <a:pt x="1952701" y="0"/>
                  </a:lnTo>
                  <a:lnTo>
                    <a:pt x="1952701" y="845879"/>
                  </a:lnTo>
                  <a:lnTo>
                    <a:pt x="0" y="845879"/>
                  </a:lnTo>
                  <a:lnTo>
                    <a:pt x="0" y="0"/>
                  </a:lnTo>
                  <a:close/>
                </a:path>
              </a:pathLst>
            </a:custGeom>
            <a:ln w="38100"/>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ctr" anchorCtr="0">
              <a:noAutofit/>
            </a:bodyPr>
            <a:lstStyle/>
            <a:p>
              <a:pPr marL="57150" lvl="1" indent="-57150" defTabSz="400050">
                <a:lnSpc>
                  <a:spcPct val="90000"/>
                </a:lnSpc>
                <a:spcBef>
                  <a:spcPct val="0"/>
                </a:spcBef>
                <a:spcAft>
                  <a:spcPct val="15000"/>
                </a:spcAft>
                <a:buNone/>
              </a:pPr>
              <a:r>
                <a:rPr lang="en-US" kern="1200"/>
                <a:t>Analyzing trends &amp; patterns and identifying factors for airlines delays and cancellations</a:t>
              </a:r>
            </a:p>
          </p:txBody>
        </p:sp>
      </p:grpSp>
      <p:sp>
        <p:nvSpPr>
          <p:cNvPr id="20" name="TextBox 19">
            <a:extLst>
              <a:ext uri="{FF2B5EF4-FFF2-40B4-BE49-F238E27FC236}">
                <a16:creationId xmlns:a16="http://schemas.microsoft.com/office/drawing/2014/main" id="{0C3F6F25-BD07-1CA1-E7EC-AC4089D29AC7}"/>
              </a:ext>
            </a:extLst>
          </p:cNvPr>
          <p:cNvSpPr txBox="1"/>
          <p:nvPr/>
        </p:nvSpPr>
        <p:spPr>
          <a:xfrm>
            <a:off x="10379162" y="6190723"/>
            <a:ext cx="1509186" cy="400110"/>
          </a:xfrm>
          <a:prstGeom prst="rect">
            <a:avLst/>
          </a:prstGeom>
          <a:noFill/>
        </p:spPr>
        <p:txBody>
          <a:bodyPr wrap="square" rtlCol="0">
            <a:spAutoFit/>
          </a:bodyPr>
          <a:lstStyle/>
          <a:p>
            <a:pPr algn="r"/>
            <a:r>
              <a:rPr lang="en-US" sz="2000"/>
              <a:t>Minita </a:t>
            </a:r>
          </a:p>
        </p:txBody>
      </p:sp>
      <p:pic>
        <p:nvPicPr>
          <p:cNvPr id="21" name="Picture 20" descr="A black background with white rectangles&#10;&#10;Description automatically generated">
            <a:hlinkClick r:id="rId2" action="ppaction://hlinksldjump"/>
            <a:extLst>
              <a:ext uri="{FF2B5EF4-FFF2-40B4-BE49-F238E27FC236}">
                <a16:creationId xmlns:a16="http://schemas.microsoft.com/office/drawing/2014/main" id="{21BAD3A0-0C9C-902B-010F-D9480B6B50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76555" y="570706"/>
            <a:ext cx="914400" cy="914400"/>
          </a:xfrm>
          <a:prstGeom prst="rect">
            <a:avLst/>
          </a:prstGeom>
        </p:spPr>
      </p:pic>
      <p:sp>
        <p:nvSpPr>
          <p:cNvPr id="22" name="Slide Number Placeholder 21">
            <a:extLst>
              <a:ext uri="{FF2B5EF4-FFF2-40B4-BE49-F238E27FC236}">
                <a16:creationId xmlns:a16="http://schemas.microsoft.com/office/drawing/2014/main" id="{E4F7A6B2-6A7A-9F1C-39CB-0E4A0809B935}"/>
              </a:ext>
            </a:extLst>
          </p:cNvPr>
          <p:cNvSpPr>
            <a:spLocks noGrp="1"/>
          </p:cNvSpPr>
          <p:nvPr>
            <p:ph type="sldNum" sz="quarter" idx="12"/>
          </p:nvPr>
        </p:nvSpPr>
        <p:spPr/>
        <p:txBody>
          <a:bodyPr/>
          <a:lstStyle/>
          <a:p>
            <a:fld id="{6216B869-CB53-4AE5-AA3F-CD0CE7E35565}" type="slidenum">
              <a:rPr lang="en-US" smtClean="0"/>
              <a:t>9</a:t>
            </a:fld>
            <a:endParaRPr lang="en-US"/>
          </a:p>
        </p:txBody>
      </p:sp>
    </p:spTree>
    <p:extLst>
      <p:ext uri="{BB962C8B-B14F-4D97-AF65-F5344CB8AC3E}">
        <p14:creationId xmlns:p14="http://schemas.microsoft.com/office/powerpoint/2010/main" val="1722340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&#65279;<?xml version="1.0" encoding="utf-8"?><Relationships xmlns="http://schemas.openxmlformats.org/package/2006/relationships"><Relationship Type="http://schemas.openxmlformats.org/officeDocument/2006/relationships/customXmlProps" Target="/customXml/itemProps1.xml" Id="rId1" /></Relationships>
</file>

<file path=customXml/_rels/item2.xml.rels>&#65279;<?xml version="1.0" encoding="utf-8"?><Relationships xmlns="http://schemas.openxmlformats.org/package/2006/relationships"><Relationship Type="http://schemas.openxmlformats.org/officeDocument/2006/relationships/customXmlProps" Target="/customXml/itemProps2.xml" Id="rId1" /></Relationships>
</file>

<file path=customXml/_rels/item3.xml.rels>&#65279;<?xml version="1.0" encoding="utf-8"?><Relationships xmlns="http://schemas.openxmlformats.org/package/2006/relationships"><Relationship Type="http://schemas.openxmlformats.org/officeDocument/2006/relationships/customXmlProps" Target="/customXml/itemProps3.xml" Id="rId1"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6BEAD4B401121419B8A3243FD675477" ma:contentTypeVersion="13" ma:contentTypeDescription="Create a new document." ma:contentTypeScope="" ma:versionID="e39092ec9d44e200e8ee350605e91ffb">
  <xsd:schema xmlns:xsd="http://www.w3.org/2001/XMLSchema" xmlns:xs="http://www.w3.org/2001/XMLSchema" xmlns:p="http://schemas.microsoft.com/office/2006/metadata/properties" xmlns:ns3="f2b9adb8-b63f-424e-aec6-50dbe132e49a" xmlns:ns4="9e167795-d982-4c75-8d56-3b12c2655753" targetNamespace="http://schemas.microsoft.com/office/2006/metadata/properties" ma:root="true" ma:fieldsID="b1308e0102a9febce703ded6e108171e" ns3:_="" ns4:_="">
    <xsd:import namespace="f2b9adb8-b63f-424e-aec6-50dbe132e49a"/>
    <xsd:import namespace="9e167795-d982-4c75-8d56-3b12c2655753"/>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SystemTags" minOccurs="0"/>
                <xsd:element ref="ns3:MediaServiceOCR" minOccurs="0"/>
                <xsd:element ref="ns3:MediaServiceGenerationTime" minOccurs="0"/>
                <xsd:element ref="ns3:MediaServiceEventHashCode" minOccurs="0"/>
                <xsd:element ref="ns3:MediaServiceSearchPropertie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b9adb8-b63f-424e-aec6-50dbe132e49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ystemTags" ma:index="15" nillable="true" ma:displayName="MediaServiceSystemTags" ma:hidden="true" ma:internalName="MediaServiceSystemTags" ma:readOnly="true">
      <xsd:simpleType>
        <xsd:restriction base="dms:Note"/>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ServiceDateTaken" ma:index="20"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e167795-d982-4c75-8d56-3b12c265575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f2b9adb8-b63f-424e-aec6-50dbe132e49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49FF25C-62DA-4D24-A049-AD657940401E}">
  <ds:schemaRefs>
    <ds:schemaRef ds:uri="9e167795-d982-4c75-8d56-3b12c2655753"/>
    <ds:schemaRef ds:uri="f2b9adb8-b63f-424e-aec6-50dbe132e49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2.xml><?xml version="1.0" encoding="utf-8"?>
<ds:datastoreItem xmlns:ds="http://schemas.openxmlformats.org/officeDocument/2006/customXml" ds:itemID="{629B359B-0295-4669-82AE-2C3D1D3FC77D}">
  <ds:schemaRefs>
    <ds:schemaRef ds:uri="http://purl.org/dc/dcmitype/"/>
    <ds:schemaRef ds:uri="http://www.w3.org/XML/1998/namespace"/>
    <ds:schemaRef ds:uri="http://purl.org/dc/terms/"/>
    <ds:schemaRef ds:uri="http://schemas.microsoft.com/office/2006/metadata/properties"/>
    <ds:schemaRef ds:uri="http://schemas.microsoft.com/office/2006/documentManagement/types"/>
    <ds:schemaRef ds:uri="http://purl.org/dc/elements/1.1/"/>
    <ds:schemaRef ds:uri="http://schemas.microsoft.com/office/infopath/2007/PartnerControls"/>
    <ds:schemaRef ds:uri="9e167795-d982-4c75-8d56-3b12c2655753"/>
    <ds:schemaRef ds:uri="f2b9adb8-b63f-424e-aec6-50dbe132e49a"/>
    <ds:schemaRef ds:uri="http://schemas.openxmlformats.org/package/2006/metadata/core-properties"/>
  </ds:schemaRefs>
</ds:datastoreItem>
</file>

<file path=customXml/itemProps3.xml><?xml version="1.0" encoding="utf-8"?>
<ds:datastoreItem xmlns:ds="http://schemas.openxmlformats.org/officeDocument/2006/customXml" ds:itemID="{1BE87BFE-7005-4CD1-A19E-75B0CE2EDF0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TotalTime>
  <Words>933</Words>
  <Application>Microsoft Office PowerPoint</Application>
  <PresentationFormat>Widescreen</PresentationFormat>
  <Paragraphs>277</Paragraphs>
  <Slides>30</Slides>
  <Notes>12</Notes>
  <HiddenSlides>0</HiddenSlides>
  <MMClips>3</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30</vt:i4>
      </vt:variant>
    </vt:vector>
  </HeadingPairs>
  <TitlesOfParts>
    <vt:vector size="38" baseType="lpstr">
      <vt:lpstr>Aptos</vt:lpstr>
      <vt:lpstr>Aptos Display</vt:lpstr>
      <vt:lpstr>Aptos Light</vt:lpstr>
      <vt:lpstr>Arial</vt:lpstr>
      <vt:lpstr>Calibri</vt:lpstr>
      <vt:lpstr>Wingdings</vt:lpstr>
      <vt:lpstr>Office Theme</vt:lpstr>
      <vt:lpstr>Office Theme</vt:lpstr>
      <vt:lpstr>MIS587 Project Presentation</vt:lpstr>
      <vt:lpstr>PowerPoint Presentation</vt:lpstr>
      <vt:lpstr>AGENDA</vt:lpstr>
      <vt:lpstr>USER PERSONA</vt:lpstr>
      <vt:lpstr>USER PERSONA</vt:lpstr>
      <vt:lpstr>PROBLEM STATEMENT</vt:lpstr>
      <vt:lpstr>BALANCED SCORECARD</vt:lpstr>
      <vt:lpstr>DATASET</vt:lpstr>
      <vt:lpstr>DESIGN PROCESS FOR DW</vt:lpstr>
      <vt:lpstr>STAR  SCHEMA</vt:lpstr>
      <vt:lpstr>DATEWAREHOUSE DETAILS</vt:lpstr>
      <vt:lpstr>IMPLEMENTATION</vt:lpstr>
      <vt:lpstr>DATA PREPARATION</vt:lpstr>
      <vt:lpstr>SLOWLY CHANGING DIMENSION</vt:lpstr>
      <vt:lpstr>DATA PREPROCESSING</vt:lpstr>
      <vt:lpstr>PowerPoint Presentation</vt:lpstr>
      <vt:lpstr>PowerPoint Presentation</vt:lpstr>
      <vt:lpstr>PowerPoint Presentation</vt:lpstr>
      <vt:lpstr>PowerPoint Presentation</vt:lpstr>
      <vt:lpstr>DATA ANALYSIS</vt:lpstr>
      <vt:lpstr>VISUALIZATION</vt:lpstr>
      <vt:lpstr>VISUALIZATION</vt:lpstr>
      <vt:lpstr>VISUALIZATION</vt:lpstr>
      <vt:lpstr>PowerPoint Presentation</vt:lpstr>
      <vt:lpstr>BUSINESS IMPLICATIONS</vt:lpstr>
      <vt:lpstr>TOOLS &amp; FRAMEWORKS USED</vt:lpstr>
      <vt:lpstr>KEY LEARNINGS</vt:lpstr>
      <vt:lpstr>QUESTIONS</vt:lpstr>
      <vt:lpstr>INDEX</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Kshirsagar, Tejaswini Arunkumar - (tejaswini)</dc:creator>
  <cp:lastModifiedBy>Kshirsagar, Tejaswini Arunkumar - (tejaswini)</cp:lastModifiedBy>
  <cp:revision>2</cp:revision>
  <dcterms:created xsi:type="dcterms:W3CDTF">2024-04-18T04:16:05Z</dcterms:created>
  <dcterms:modified xsi:type="dcterms:W3CDTF">2025-02-10T04:34:40Z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0x010100C6BEAD4B401121419B8A3243FD675477</vt:lpwstr>
  </property>
</Properties>
</file>